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7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templates-cpp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cplusplus.com/doc/oldtutorial/templat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tutorialspoint.com/cplusplus/cpp_inheritance.htm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c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7" y="1149327"/>
            <a:ext cx="3893927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298" y="3792814"/>
            <a:ext cx="3893927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Templates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Inheritance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853" y="1843151"/>
            <a:ext cx="1860867" cy="108737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0" y="1418963"/>
            <a:ext cx="2322432" cy="174000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7228" y="3429000"/>
            <a:ext cx="28289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7310</TotalTime>
  <Words>136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2021-03-26T12:21:54Z</dcterms:modified>
</cp:coreProperties>
</file>