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"/>
  </p:notesMasterIdLst>
  <p:handoutMasterIdLst>
    <p:handoutMasterId r:id="rId7"/>
  </p:handoutMasterIdLst>
  <p:sldIdLst>
    <p:sldId id="311" r:id="rId4"/>
    <p:sldId id="313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9501</TotalTime>
  <Words>174</Words>
  <Application>Microsoft Macintosh PowerPoint</Application>
  <PresentationFormat>Letter Paper (8.5x11 in)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isip_default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413</cp:revision>
  <dcterms:created xsi:type="dcterms:W3CDTF">2002-09-12T17:13:32Z</dcterms:created>
  <dcterms:modified xsi:type="dcterms:W3CDTF">2021-03-26T12:08:14Z</dcterms:modified>
</cp:coreProperties>
</file>