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1" autoAdjust="0"/>
    <p:restoredTop sz="95151" autoAdjust="0"/>
  </p:normalViewPr>
  <p:slideViewPr>
    <p:cSldViewPr snapToGrid="0">
      <p:cViewPr varScale="1">
        <p:scale>
          <a:sx n="123" d="100"/>
          <a:sy n="123" d="100"/>
        </p:scale>
        <p:origin x="200" y="280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8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8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6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7" Type="http://schemas.openxmlformats.org/officeDocument/2006/relationships/hyperlink" Target="http://users.monash.edu/~jonmc/CSE2305/Topics/04.07.Classes/html/accessibility.gif" TargetMode="External"/><Relationship Id="rId2" Type="http://schemas.openxmlformats.org/officeDocument/2006/relationships/hyperlink" Target="https://faculty.psau.edu.sa/filedownload/doc-8-pdf-95bf5763251f491480a0c1e5b76a16d8-original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credibuild.com/blog/modern-c-the-evolution-of-c" TargetMode="External"/><Relationship Id="rId5" Type="http://schemas.openxmlformats.org/officeDocument/2006/relationships/hyperlink" Target="https://www.tutorialspoint.com/cplusplus/cpp_classes_objects.htm" TargetMode="External"/><Relationship Id="rId10" Type="http://schemas.openxmlformats.org/officeDocument/2006/relationships/image" Target="../media/image3.tiff"/><Relationship Id="rId4" Type="http://schemas.openxmlformats.org/officeDocument/2006/relationships/hyperlink" Target="https://www.geeksforgeeks.org/c-classes-and-objects/" TargetMode="External"/><Relationship Id="rId9" Type="http://schemas.openxmlformats.org/officeDocument/2006/relationships/hyperlink" Target="https://slideplayer.com/slide/9479244/29/images/3/A+C+++Class+Declaration+(in+.h)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26: Anatomy of a C++ Class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Why C++?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Class Declaration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Scope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SL: C++ Primer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GfG: C++ Classes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TP: C++ Classes and Objects</a:t>
            </a:r>
            <a:br>
              <a:rPr lang="en-US" sz="1800" b="1">
                <a:solidFill>
                  <a:schemeClr val="tx2"/>
                </a:solidFill>
              </a:rPr>
            </a:br>
            <a:r>
              <a:rPr lang="en-US" sz="1800" b="1">
                <a:solidFill>
                  <a:schemeClr val="tx2"/>
                </a:solidFill>
                <a:hlinkClick r:id="rId6"/>
              </a:rPr>
              <a:t>IB: The Evolution of C++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7"/>
            <a:extLst>
              <a:ext uri="{FF2B5EF4-FFF2-40B4-BE49-F238E27FC236}">
                <a16:creationId xmlns:a16="http://schemas.microsoft.com/office/drawing/2014/main" id="{508906CE-C411-C740-B047-37E9C5A921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6736" y="1149327"/>
            <a:ext cx="2839467" cy="2743862"/>
          </a:xfrm>
          <a:prstGeom prst="rect">
            <a:avLst/>
          </a:prstGeom>
        </p:spPr>
      </p:pic>
      <p:pic>
        <p:nvPicPr>
          <p:cNvPr id="4" name="Picture 3">
            <a:hlinkClick r:id="rId9"/>
            <a:extLst>
              <a:ext uri="{FF2B5EF4-FFF2-40B4-BE49-F238E27FC236}">
                <a16:creationId xmlns:a16="http://schemas.microsoft.com/office/drawing/2014/main" id="{F6057C7C-E89A-0343-B135-B1971439A7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6736" y="4175950"/>
            <a:ext cx="2839467" cy="21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 C++: 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C++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provides a mechanism for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binding together data structures and functions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that operate on those data structures.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C++ allows explicit </a:t>
            </a:r>
            <a:r>
              <a:rPr lang="en-US" sz="1800" b="1" dirty="0">
                <a:solidFill>
                  <a:schemeClr val="accent1"/>
                </a:solidFill>
                <a:latin typeface="Arial"/>
              </a:rPr>
              <a:t>control the application programming interface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(API).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C++ facilitates an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object-oriented programming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environment.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Many things introduced into the C++ language found their way back into the C programming language.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Significant New Reserved Words:</a:t>
            </a:r>
          </a:p>
          <a:p>
            <a:pPr marL="346075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Class: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defines the beginning and end of the definition of a class similar to the keyword “struct” in C.</a:t>
            </a:r>
          </a:p>
          <a:p>
            <a:pPr marL="346075" indent="-161925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Public/Private/Protected: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allows you to control the visibility of data and functions in your API.</a:t>
            </a: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Significant New Functionality/Terminology:</a:t>
            </a:r>
          </a:p>
          <a:p>
            <a:pPr marL="346075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Instantiate An Object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: simply means creating an instance of a class.</a:t>
            </a:r>
          </a:p>
          <a:p>
            <a:pPr marL="346075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Constructors/Destructors: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functions that are used to control how an object is created and destroyed.</a:t>
            </a:r>
          </a:p>
          <a:p>
            <a:pPr marL="346075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“.” and “-&gt;”: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used to access functions and data in a class.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9973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7291</TotalTime>
  <Words>206</Words>
  <Application>Microsoft Macintosh PowerPoint</Application>
  <PresentationFormat>Letter Paper (8.5x11 in)</PresentationFormat>
  <Paragraphs>24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407</cp:revision>
  <dcterms:created xsi:type="dcterms:W3CDTF">2002-09-12T17:13:32Z</dcterms:created>
  <dcterms:modified xsi:type="dcterms:W3CDTF">2021-11-03T12:55:33Z</dcterms:modified>
</cp:coreProperties>
</file>