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23: </a:t>
            </a:r>
            <a:r>
              <a:rPr lang="en-US" b="1" dirty="0">
                <a:solidFill>
                  <a:schemeClr val="accent1"/>
                </a:solidFill>
              </a:rPr>
              <a:t>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5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and Binary I/O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Libraries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 and Macros</a:t>
            </a:r>
          </a:p>
          <a:p>
            <a:pPr marL="173038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– Linked Lists</a:t>
            </a:r>
          </a:p>
          <a:p>
            <a:pPr marL="173038" indent="-173038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K&amp;R: 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7293</TotalTime>
  <Words>55</Words>
  <Application>Microsoft Macintosh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395</cp:revision>
  <dcterms:created xsi:type="dcterms:W3CDTF">2002-09-12T17:13:32Z</dcterms:created>
  <dcterms:modified xsi:type="dcterms:W3CDTF">2021-10-15T02:17:02Z</dcterms:modified>
</cp:coreProperties>
</file>