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  <p:sldMasterId id="2147483700" r:id="rId3"/>
  </p:sldMasterIdLst>
  <p:notesMasterIdLst>
    <p:notesMasterId r:id="rId6"/>
  </p:notesMasterIdLst>
  <p:handoutMasterIdLst>
    <p:handoutMasterId r:id="rId7"/>
  </p:handoutMasterIdLst>
  <p:sldIdLst>
    <p:sldId id="311" r:id="rId4"/>
    <p:sldId id="313" r:id="rId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0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1192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8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63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23C8D5E-4167-244B-9D48-EF44F92B79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0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operators.htm" TargetMode="External"/><Relationship Id="rId7" Type="http://schemas.openxmlformats.org/officeDocument/2006/relationships/image" Target="../media/image4.tiff"/><Relationship Id="rId2" Type="http://schemas.openxmlformats.org/officeDocument/2006/relationships/hyperlink" Target="https://www.geeksforgeeks.org/operators-in-c-set-2-relational-and-logical-operat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3.tiff"/><Relationship Id="rId4" Type="http://schemas.openxmlformats.org/officeDocument/2006/relationships/hyperlink" Target="https://i.ytimg.com/vi/3ZFDQcgLD04/maxresdefault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08</a:t>
            </a:r>
            <a:r>
              <a:rPr lang="en-US" b="1" dirty="0">
                <a:solidFill>
                  <a:schemeClr val="accent1"/>
                </a:solidFill>
              </a:rPr>
              <a:t>: Relational and Logical Operators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Relational Operators (&lt;,&gt;, !, =)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Logical Operators (&amp;&amp;, ||, !)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Compound Expressions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GfG: Relational and Logical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3"/>
              </a:rPr>
              <a:t>C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429" y="1663909"/>
            <a:ext cx="3573392" cy="1918740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861" y="3897441"/>
            <a:ext cx="3320729" cy="1454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Loop: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three conditions (start, stop, iteration).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for (long i = 0; i &lt; 10;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++) {…}</a:t>
            </a:r>
          </a:p>
          <a:p>
            <a:pPr marL="466725" indent="-174625" fontAlgn="auto"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for (long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= 0;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&lt; 10;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+= 2) {…}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While Loop: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iterates until the test condition is false.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while (I &lt; 10) {…}</a:t>
            </a:r>
          </a:p>
          <a:p>
            <a:pPr marL="466725" indent="-174625" fontAlgn="auto"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Useful for reading files when the size is unknown.</a:t>
            </a:r>
            <a:endParaRPr lang="en-US" sz="1800" b="1" dirty="0">
              <a:solidFill>
                <a:schemeClr val="bg1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Conditionals: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if/else if/else and “case” are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e most common ways to create code that branches on some condition (e.g., file open error). The branch occurs if the test condition is true.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Basic Relational Operators: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“&gt;, &lt;, ==, !=, &lt;=, &gt;=”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Basic Logical Operators: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&amp;&amp;: logical and (true if both arguments are true)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||: logical or (true if one of the arguments is true)</a:t>
            </a:r>
          </a:p>
          <a:p>
            <a:pPr marL="466725" indent="-174625" fontAlgn="auto"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!: logical not (true if the argument is false - reverses the logic)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Compound Expressions: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can combine multiple operators. For example: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((a ==b) &amp;&amp; (c != d) || (e == f)) then {…}</a:t>
            </a:r>
          </a:p>
        </p:txBody>
      </p:sp>
    </p:spTree>
    <p:extLst>
      <p:ext uri="{BB962C8B-B14F-4D97-AF65-F5344CB8AC3E}">
        <p14:creationId xmlns:p14="http://schemas.microsoft.com/office/powerpoint/2010/main" val="2156308165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7064</TotalTime>
  <Words>248</Words>
  <Application>Microsoft Macintosh PowerPoint</Application>
  <PresentationFormat>Letter Paper (8.5x11 in)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Times New Roman</vt:lpstr>
      <vt:lpstr>Wingdings</vt:lpstr>
      <vt:lpstr>lecture_title</vt:lpstr>
      <vt:lpstr>isip_default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387</cp:revision>
  <dcterms:created xsi:type="dcterms:W3CDTF">2002-09-12T17:13:32Z</dcterms:created>
  <dcterms:modified xsi:type="dcterms:W3CDTF">2021-02-08T14:16:43Z</dcterms:modified>
</cp:coreProperties>
</file>