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6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504" y="176"/>
      </p:cViewPr>
      <p:guideLst>
        <p:guide orient="horz" pos="2688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3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AE5318-D8EF-F94F-A239-EB7FFC35B8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2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qph.fs.quoracdn.net/main-qimg-0d57d80c58ae7718867dbac8f1b6ff0e-c" TargetMode="External"/><Relationship Id="rId3" Type="http://schemas.openxmlformats.org/officeDocument/2006/relationships/hyperlink" Target="https://archive.org/details/CProgrammingLanguage2ndEditionByBrianW.KernighanDennisM.Ritchie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3.amazonaws.com/lowres.cartoonstock.com/education-teaching-software-computer_programmers-computer_skills-software_developers-maths-aban2363_low.jpg" TargetMode="External"/><Relationship Id="rId5" Type="http://schemas.openxmlformats.org/officeDocument/2006/relationships/hyperlink" Target="https://www.youtube.com/watch?v=-CpG3oATGIs" TargetMode="External"/><Relationship Id="rId4" Type="http://schemas.openxmlformats.org/officeDocument/2006/relationships/hyperlink" Target="https://www.linkedin.com/learning/c-essential-training-1-the-basics/start-your-c-essential-training?u=2206009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04</a:t>
            </a:r>
            <a:r>
              <a:rPr lang="en-US" b="1" dirty="0">
                <a:solidFill>
                  <a:schemeClr val="accent1"/>
                </a:solidFill>
              </a:rPr>
              <a:t>: Basic C Syntax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Comment Characters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Spaces and Tabs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Semicolons, Braces and 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Parens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Quotes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Formatted I/O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69" y="4084909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LL: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Basic C Syntax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AC62681-6C0E-944A-A95D-C3B1C2E63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508" y="1282233"/>
            <a:ext cx="2540000" cy="2501900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D88D70FD-073B-8344-AEB8-D61567799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607" y="1353054"/>
            <a:ext cx="38227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Program Structure: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programs start with a reserved word “main”.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 Files: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include “stdio.h” and “stdlib.h” in ”example.h”. These give you I/O support and some other useful functions.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Files: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 our template and become familiar with dependencies.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Comment Characters: </a:t>
            </a:r>
            <a:r>
              <a:rPr lang="en-US" sz="1800" b="1" dirty="0">
                <a:solidFill>
                  <a:schemeClr val="tx2"/>
                </a:solidFill>
              </a:rPr>
              <a:t>We use “//” in this class. Everyone has their own style.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Spaces and Tabs: </a:t>
            </a:r>
            <a:r>
              <a:rPr lang="en-US" sz="1800" b="1" dirty="0">
                <a:solidFill>
                  <a:schemeClr val="tx2"/>
                </a:solidFill>
              </a:rPr>
              <a:t>C/C++ code is mostly insensitive to spacing and tabbing… Python isn’t ;) Emacs handles tabbing and matching brackets for you.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Semicolons:</a:t>
            </a:r>
            <a:r>
              <a:rPr lang="en-US" sz="1800" b="1" dirty="0">
                <a:solidFill>
                  <a:schemeClr val="tx2"/>
                </a:solidFill>
              </a:rPr>
              <a:t> used to indicate the end of a statement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Braces:</a:t>
            </a:r>
            <a:r>
              <a:rPr lang="en-US" sz="1800" b="1" dirty="0">
                <a:solidFill>
                  <a:schemeClr val="tx2"/>
                </a:solidFill>
              </a:rPr>
              <a:t> used to delimit blocks of code that are parts of a function implementation, a loop, or a branch (level of indirection).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Parens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:</a:t>
            </a:r>
            <a:r>
              <a:rPr lang="en-US" sz="1800" b="1" dirty="0">
                <a:solidFill>
                  <a:schemeClr val="tx2"/>
                </a:solidFill>
              </a:rPr>
              <a:t> used for function calls.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Quotes:</a:t>
            </a:r>
            <a:r>
              <a:rPr lang="en-US" sz="1800" b="1" dirty="0">
                <a:solidFill>
                  <a:schemeClr val="tx2"/>
                </a:solidFill>
              </a:rPr>
              <a:t> double quotes are used for strings; single quotes for characters.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Print Statements: </a:t>
            </a:r>
            <a:r>
              <a:rPr lang="en-US" sz="1800" b="1" dirty="0">
                <a:solidFill>
                  <a:schemeClr val="tx2"/>
                </a:solidFill>
              </a:rPr>
              <a:t>allow you to control how your output looks.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892034"/>
                </a:solidFill>
              </a:rPr>
              <a:t>MOST IMPORTANT: Use emacs to format code – if the code doesn’t format properly there is a syntax error.</a:t>
            </a:r>
          </a:p>
        </p:txBody>
      </p:sp>
    </p:spTree>
    <p:extLst>
      <p:ext uri="{BB962C8B-B14F-4D97-AF65-F5344CB8AC3E}">
        <p14:creationId xmlns:p14="http://schemas.microsoft.com/office/powerpoint/2010/main" val="393390303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240</Words>
  <Application>Microsoft Macintosh PowerPoint</Application>
  <PresentationFormat>Letter Paper (8.5x11 in)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373</cp:revision>
  <dcterms:created xsi:type="dcterms:W3CDTF">2002-09-12T17:13:32Z</dcterms:created>
  <dcterms:modified xsi:type="dcterms:W3CDTF">2021-01-27T05:14:53Z</dcterms:modified>
</cp:coreProperties>
</file>