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5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1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456" y="184"/>
      </p:cViewPr>
      <p:guideLst>
        <p:guide orient="horz" pos="2265"/>
        <p:guide pos="1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53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22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54769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42,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ubpages.unh.edu/~ifg3/excel.jpg" TargetMode="External"/><Relationship Id="rId3" Type="http://schemas.openxmlformats.org/officeDocument/2006/relationships/hyperlink" Target="http://www.lynda.com/Excel-tutorials/Excel-Office-365-Essential-Training/376986-2.html?srchtrk=index:1%0alinktypeid:2%0aq:Microsoft+Excel%0apage:1%0as:relevance%0asa:true%0aproducttypeid:2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nc.edu/finance/fd/ct/traindocs/basic_pivot_tables.pdf" TargetMode="External"/><Relationship Id="rId5" Type="http://schemas.openxmlformats.org/officeDocument/2006/relationships/hyperlink" Target="https://www.youtube.com/watch?v=vdxnO8O4Ke0&amp;ab_channel=fordummies" TargetMode="External"/><Relationship Id="rId4" Type="http://schemas.openxmlformats.org/officeDocument/2006/relationships/hyperlink" Target="https://www.youtube.com/watch?v=K4QkLA3sT1o&amp;ab_channel=DannyRocks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7691DF7-E4D9-4547-8377-3A85A064B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353" y="1378560"/>
            <a:ext cx="4026757" cy="1983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Solver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Advanced Packages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4C175C2B-039D-F74A-BBD4-ECF08CF87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41: </a:t>
            </a:r>
            <a:r>
              <a:rPr lang="en-US" b="1" dirty="0">
                <a:solidFill>
                  <a:schemeClr val="accent1"/>
                </a:solidFill>
              </a:rPr>
              <a:t>Microsoft Excel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Rectangle 3">
            <a:hlinkClick r:id="rId2"/>
            <a:extLst>
              <a:ext uri="{FF2B5EF4-FFF2-40B4-BE49-F238E27FC236}">
                <a16:creationId xmlns:a16="http://schemas.microsoft.com/office/drawing/2014/main" id="{DF952443-C0DB-9148-BF3C-1217C10A2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238" y="3845772"/>
            <a:ext cx="3886200" cy="214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 invalidUrl="http://www.lynda.com/Excel-tutorials/Excel-Office-365-Essential-Training/376986-2.html?srchtrk=index:1&#10;linktypeid:2&#10;q:Microsoft+Excel&#10;page:1&#10;s:relevance&#10;sa:true&#10;producttypeid:2"/>
              </a:rPr>
              <a:t>Lynda: Excel Essential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YouTube: Solver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Pivot Tables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UNC: </a:t>
            </a:r>
            <a:r>
              <a:rPr lang="en-US" sz="1800" b="1">
                <a:solidFill>
                  <a:schemeClr val="tx2"/>
                </a:solidFill>
                <a:latin typeface="+mn-lt"/>
                <a:hlinkClick r:id="rId6"/>
              </a:rPr>
              <a:t>Pivot Tables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524D43-D735-884C-BD78-ABBC0CF08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18" y="1254075"/>
            <a:ext cx="2668825" cy="266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65A01FA7-6003-7B4F-A6B4-58988A8E7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046" y="3625911"/>
            <a:ext cx="3176954" cy="236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 in Python are very similar to C++: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reserved word “class” is used to denote the start of a class definition.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reserved word “def” is used to denote the start of a member function.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reserved word “self” is similar to “this” in C++.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Constructor 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yntax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 little tricky:</a:t>
            </a:r>
          </a:p>
          <a:p>
            <a:pPr marL="4667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 __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__(self):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Syntax in the calling program is straightforward:</a:t>
            </a:r>
          </a:p>
          <a:p>
            <a:pPr marL="4667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toaster = Toaster();</a:t>
            </a:r>
          </a:p>
          <a:p>
            <a:pPr marL="4667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toaster.myprint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Flexible argument referencing for function calls:</a:t>
            </a:r>
          </a:p>
          <a:p>
            <a:pPr marL="4667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toaster1.myset(model = "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bosch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", width=float(99), length=float(35))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main differences: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Usually let the garbage collector handle destruction of objects.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 programs do not protect class data (e.g., ’protected’ and ‘private’ are not commonly used).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7436</TotalTime>
  <Words>184</Words>
  <Application>Microsoft Macintosh PowerPoint</Application>
  <PresentationFormat>Letter Paper (8.5x11 in)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420</cp:revision>
  <dcterms:created xsi:type="dcterms:W3CDTF">2002-09-12T17:13:32Z</dcterms:created>
  <dcterms:modified xsi:type="dcterms:W3CDTF">2021-04-23T01:54:55Z</dcterms:modified>
</cp:coreProperties>
</file>