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09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3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alpython.com/python-data-structures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docs.python.org/3/tutorial/datastructures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python.org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coursera.org/learn/python-dat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164771"/>
            <a:ext cx="4026757" cy="41583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Stacks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Queues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 Comprehension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Tuples and Sequences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Sets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Dictionaries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Looping Revisited</a:t>
            </a:r>
          </a:p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2"/>
              </a:rPr>
              <a:t>Python.org: 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3"/>
              </a:rPr>
              <a:t>Real Python: 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4"/>
              </a:rPr>
              <a:t>Coursera: Python Data Structures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38: Data Structures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 container that functions much like an array; can be indexed numerically by position.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Stacks: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last element added is the first element retrieved.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Queues: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first element added is the first element retrieved.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 Comprehension: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 functional programming tool that allows efficient implementation of iterative operations (e.g., iterating over a list and computing some function for each element)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Tuples: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Similar to a list but initialized using a comma-separated list.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Sequence Unpacking: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Tuples can be efficiently unpacked into individual elements.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Sets: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Similar to an enum in C++, an unordered collection with no duplicate elements. Very useful in writing efficient code that sorts data into a unique list of elements.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Dictionaries: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an associative array in which elements are referenced by a key.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Looping Revisited: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We can loop over data structures in an abstract way, or explicitly by index or key.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7451</TotalTime>
  <Words>203</Words>
  <Application>Microsoft Macintosh PowerPoint</Application>
  <PresentationFormat>Letter Paper (8.5x11 in)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418</cp:revision>
  <dcterms:created xsi:type="dcterms:W3CDTF">2002-09-12T17:13:32Z</dcterms:created>
  <dcterms:modified xsi:type="dcterms:W3CDTF">2021-04-16T15:07:07Z</dcterms:modified>
</cp:coreProperties>
</file>