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ngpa.github.io/fsharp-cheatsheet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smashingmagazine.com/2014/07/dont-be-scared-of-functional-programming/" TargetMode="External"/><Relationship Id="rId4" Type="http://schemas.openxmlformats.org/officeDocument/2006/relationships/hyperlink" Target="http://www.nyu.edu/classes/jcf/CSCI-GA.2110-001/handouts/IntroductionToLambdaCalculu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4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F# Cheat Sheet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Lambda Calculus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Intro to Functional Programming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7435</TotalTime>
  <Words>2663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isip_default</vt:lpstr>
      <vt:lpstr>1_lecture_title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420</cp:revision>
  <dcterms:created xsi:type="dcterms:W3CDTF">2002-09-12T17:13:32Z</dcterms:created>
  <dcterms:modified xsi:type="dcterms:W3CDTF">2021-04-12T00:19:45Z</dcterms:modified>
</cp:coreProperties>
</file>