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1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6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3/30/21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43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9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s://docs.python.org/2/tutorial/datastructures.html?highlight=dictionary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OHEQoHq446A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lynda.com/Python-tutorials/Up-Running-Python/122467-2.html" TargetMode="External"/><Relationship Id="rId9" Type="http://schemas.openxmlformats.org/officeDocument/2006/relationships/hyperlink" Target="http://www.greenteapress.com/thinkpython/thinkpytho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Lists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Arrays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Dictionaries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31: Arrays, Lists, Dictionaries and Loops</a:t>
            </a: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840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Loops and 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Dictionaries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Lists: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 container of objects. In C++, we call this a heterogenous list (or polymorphism).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Growable: can be appended or expanded at run-time.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Require more memory than an array. Why?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Can be index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ed numerically.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List Comprehension: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a compact notation that allows Python to execute list-related code faster.</a:t>
            </a:r>
            <a:endParaRPr lang="en-US" sz="1800" b="1" dirty="0">
              <a:solidFill>
                <a:srgbClr val="000000"/>
              </a:solidFill>
              <a:latin typeface="Arial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Arrays: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using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the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numpy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library, we can have compact arrays comparable to arrays in C/C++.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Can be multidimensional.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Dictionaries: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 associative array. 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Data is indexed by a key. 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Starting with Python 3.7, dictionaries are ordered (you can assume items can be indexed numerically in the same order they were inserted).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 can iterate over a dictionary by key or by index or both.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Loops: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you can iterate over a data structure in Python without explicitly knowing its length (very convenient).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7026</TotalTime>
  <Words>209</Words>
  <Application>Microsoft Macintosh PowerPoint</Application>
  <PresentationFormat>Letter Paper (8.5x11 in)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394</cp:revision>
  <dcterms:created xsi:type="dcterms:W3CDTF">2002-09-12T17:13:32Z</dcterms:created>
  <dcterms:modified xsi:type="dcterms:W3CDTF">2021-03-31T03:03:25Z</dcterms:modified>
</cp:coreProperties>
</file>