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1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176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30: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data a 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7009</TotalTime>
  <Words>281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387</cp:revision>
  <dcterms:created xsi:type="dcterms:W3CDTF">2002-09-12T17:13:32Z</dcterms:created>
  <dcterms:modified xsi:type="dcterms:W3CDTF">2021-03-29T15:01:50Z</dcterms:modified>
</cp:coreProperties>
</file>