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63" autoAdjust="0"/>
    <p:restoredTop sz="95170" autoAdjust="0"/>
  </p:normalViewPr>
  <p:slideViewPr>
    <p:cSldViewPr snapToGrid="0">
      <p:cViewPr varScale="1">
        <p:scale>
          <a:sx n="117" d="100"/>
          <a:sy n="117" d="100"/>
        </p:scale>
        <p:origin x="2280"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3/26/21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culty.psau.edu.sa/filedownload/doc-8-pdf-95bf5763251f491480a0c1e5b76a16d8-original.pdf" TargetMode="External"/><Relationship Id="rId7" Type="http://schemas.openxmlformats.org/officeDocument/2006/relationships/image" Target="../media/image2.tiff"/><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6" Type="http://schemas.openxmlformats.org/officeDocument/2006/relationships/hyperlink" Target="http://cdn.differencebetween.net/wp-content/uploads/2018/03/Constructor-VERSUS-Destructor.jpg" TargetMode="External"/><Relationship Id="rId5" Type="http://schemas.openxmlformats.org/officeDocument/2006/relationships/hyperlink" Target="https://www.geeksforgeeks.org/constructors-c/" TargetMode="External"/><Relationship Id="rId4" Type="http://schemas.openxmlformats.org/officeDocument/2006/relationships/hyperlink" Target="http://www.lynda.com/C-tutorials/C-Essential-Training/164457-2.html?srchtrk=index:1%0alinktypeid:2%0aq:Make+files+Unix%0apage:1%0as:relevance%0asa:true%0aproducttypeid: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27: Constructors, Destructors, Member </a:t>
            </a:r>
            <a:r>
              <a:rPr lang="en-US" b="1">
                <a:solidFill>
                  <a:schemeClr val="accent1"/>
                </a:solidFill>
              </a:rPr>
              <a:t>Functions and Memory </a:t>
            </a:r>
            <a:r>
              <a:rPr lang="en-US" b="1" dirty="0">
                <a:solidFill>
                  <a:schemeClr val="accent1"/>
                </a:solidFill>
              </a:rPr>
              <a:t>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557337"/>
            <a:ext cx="4305690" cy="292472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0"/>
              </a:spcAft>
              <a:tabLst>
                <a:tab pos="2290763" algn="l"/>
                <a:tab pos="4113213" algn="l"/>
              </a:tabLst>
              <a:defRPr/>
            </a:pPr>
            <a:r>
              <a:rPr lang="en-US" sz="1800" b="1" dirty="0">
                <a:solidFill>
                  <a:schemeClr val="tx2"/>
                </a:solidFill>
              </a:rPr>
              <a:t>Example</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617271"/>
            <a:ext cx="4380641" cy="174000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SL: C++ Primer</a:t>
            </a:r>
            <a:endParaRPr lang="en-US" sz="1800" b="1" dirty="0">
              <a:solidFill>
                <a:schemeClr val="tx2"/>
              </a:solidFill>
              <a:hlinkClick r:id="rId4" invalidUrl="http://www.lynda.com/C-tutorials/C-Essential-Training/164457-2.html?srchtrk=index:1&#10;linktypeid:2&#10;q:Make+files+Unix&#10;page:1&#10;s:relevance&#10;sa:true&#10;producttypeid:2"/>
            </a:endParaRPr>
          </a:p>
          <a:p>
            <a:pPr marL="165100" fontAlgn="auto">
              <a:spcAft>
                <a:spcPts val="0"/>
              </a:spcAft>
              <a:tabLst>
                <a:tab pos="2290763" algn="l"/>
                <a:tab pos="4113213" algn="l"/>
              </a:tabLst>
              <a:defRPr/>
            </a:pPr>
            <a:r>
              <a:rPr lang="en-US" sz="1800" b="1" dirty="0">
                <a:solidFill>
                  <a:schemeClr val="tx2"/>
                </a:solidFill>
                <a:hlinkClick r:id="rId5"/>
              </a:rPr>
              <a:t>GfG</a:t>
            </a:r>
            <a:r>
              <a:rPr lang="en-US" sz="1800" b="1">
                <a:solidFill>
                  <a:schemeClr val="tx2"/>
                </a:solidFill>
                <a:hlinkClick r:id="rId5"/>
              </a:rPr>
              <a:t>: Constructors in C++</a:t>
            </a:r>
            <a:endParaRPr lang="en-US" sz="1800" b="1" dirty="0">
              <a:solidFill>
                <a:schemeClr val="tx2"/>
              </a:solidFill>
            </a:endParaRPr>
          </a:p>
        </p:txBody>
      </p:sp>
      <p:pic>
        <p:nvPicPr>
          <p:cNvPr id="2" name="Picture 1">
            <a:hlinkClick r:id="rId6"/>
            <a:extLst>
              <a:ext uri="{FF2B5EF4-FFF2-40B4-BE49-F238E27FC236}">
                <a16:creationId xmlns:a16="http://schemas.microsoft.com/office/drawing/2014/main" id="{BFBC2B9D-7165-0943-86FB-2880F4250E47}"/>
              </a:ext>
            </a:extLst>
          </p:cNvPr>
          <p:cNvPicPr>
            <a:picLocks noChangeAspect="1"/>
          </p:cNvPicPr>
          <p:nvPr/>
        </p:nvPicPr>
        <p:blipFill>
          <a:blip r:embed="rId7"/>
          <a:stretch>
            <a:fillRect/>
          </a:stretch>
        </p:blipFill>
        <p:spPr>
          <a:xfrm>
            <a:off x="654050" y="1557337"/>
            <a:ext cx="3492500" cy="383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7299</TotalTime>
  <Words>364</Words>
  <Application>Microsoft Macintosh PowerPoint</Application>
  <PresentationFormat>Letter Paper (8.5x11 in)</PresentationFormat>
  <Paragraphs>35</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407</cp:revision>
  <dcterms:created xsi:type="dcterms:W3CDTF">2002-09-12T17:13:32Z</dcterms:created>
  <dcterms:modified xsi:type="dcterms:W3CDTF">2021-03-26T12:32:51Z</dcterms:modified>
</cp:coreProperties>
</file>