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4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3/16/21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3/16/21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2" Type="http://schemas.openxmlformats.org/officeDocument/2006/relationships/hyperlink" Target="http://www.lynda.com/C-tutorials/C-Essential-Training/164457-2.html?srchtrk=index:1linktypeid:2q:Make+files+Unixpage:1s:relevancesa:trueproducttypeid: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f"/><Relationship Id="rId5" Type="http://schemas.openxmlformats.org/officeDocument/2006/relationships/image" Target="../media/image2.tiff"/><Relationship Id="rId4" Type="http://schemas.openxmlformats.org/officeDocument/2006/relationships/hyperlink" Target="http://i.imgur.com/udAdAeT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24</a:t>
            </a:r>
            <a:r>
              <a:rPr lang="en-US" b="1" dirty="0">
                <a:solidFill>
                  <a:schemeClr val="accent1"/>
                </a:solidFill>
              </a:rPr>
              <a:t>: Exam No. 2 Review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6"/>
            <a:ext cx="4305690" cy="515622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73038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Arrays and Strings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Pointers</a:t>
            </a: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Dynamic Memory Allocation</a:t>
            </a: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Casting</a:t>
            </a: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Loops and Conditionals</a:t>
            </a: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Functions</a:t>
            </a: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Scope</a:t>
            </a: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Formatted and Binary I/O</a:t>
            </a: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Libraries</a:t>
            </a: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Structures</a:t>
            </a: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Function Pointers and Macros</a:t>
            </a: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Data Structures – Linked Lists</a:t>
            </a:r>
          </a:p>
          <a:p>
            <a:pPr marL="173038" indent="-173038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K&amp;R: Chapters 1-5, 7-8</a:t>
            </a:r>
            <a:endParaRPr lang="en-US" sz="1800" b="1" dirty="0">
              <a:solidFill>
                <a:schemeClr val="tx2"/>
              </a:solidFill>
              <a:hlinkClick r:id="rId3" invalidUrl="http://www.lynda.com/C-tutorials/C-Essential-Training/164457-2.html?srchtrk=index:1&#10;linktypeid:2&#10;q:Make+files+Unix&#10;page:1&#10;s:relevance&#10;sa:true&#10;producttypeid: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 invalidUrl="http://www.lynda.com/C-tutorials/C-Essential-Training/164457-2.html?srchtrk=index:1&#10;linktypeid:2&#10;q:Make+files+Unix&#10;page:1&#10;s:relevance&#10;sa:true&#10;producttypeid: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Lynda: Essential C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A1857BCA-D876-2442-830B-310F8E6468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491" y="4268725"/>
            <a:ext cx="3265484" cy="20885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1F6EE7-9D03-1145-9E63-BD95EB9E1E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8531" y="1149327"/>
            <a:ext cx="1917405" cy="28377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7293</TotalTime>
  <Words>55</Words>
  <Application>Microsoft Macintosh PowerPoint</Application>
  <PresentationFormat>Letter Paper (8.5x11 in)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394</cp:revision>
  <dcterms:created xsi:type="dcterms:W3CDTF">2002-09-12T17:13:32Z</dcterms:created>
  <dcterms:modified xsi:type="dcterms:W3CDTF">2021-03-17T00:00:02Z</dcterms:modified>
</cp:coreProperties>
</file>