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84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5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74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qph.fs.quoracdn.net/main-qimg-e0f39b77956497563c68a0902eb841a9-c" TargetMode="External"/><Relationship Id="rId2" Type="http://schemas.openxmlformats.org/officeDocument/2006/relationships/hyperlink" Target="https://www.geeksforgeeks.org/data-structur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cdn-images-1.medium.com/max/615/1*iMYmkYDCSrXXdwpbqm-ekA.jpeg" TargetMode="External"/><Relationship Id="rId4" Type="http://schemas.openxmlformats.org/officeDocument/2006/relationships/hyperlink" Target="https://www.learn-c.org/en/Linked_lis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23: </a:t>
            </a:r>
            <a:r>
              <a:rPr lang="en-US" b="1" dirty="0">
                <a:solidFill>
                  <a:schemeClr val="accent1"/>
                </a:solidFill>
              </a:rPr>
              <a:t>Linked Lists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Introduction to Data 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Single Linked List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Double Linked List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Data Structures in C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LC: Linked Lists in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148D8DE-5171-0C42-BA1A-0678C9478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Programs should dynamically allocate memory so that they can adapt to the computational needs of the user.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They should not allocate wasted space – they should allocate only the space needed to solve the task at hand.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Arrays, character strings, and argv[] can be considered primitive data structures.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need growable arrays – the ability to easily expand the size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of an array (think of the use case when the array is millions or billions long).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single linked list is a data structure than can be grown on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demand.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 node contains a pointer to the next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doubl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y linked list is a more sophisticated version in which a node contains two pointers – a pointer to the next node and a pointer to the previous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 easy to insert and delete elements in a linked list because you simply need to update these pointers (reconfigure the connections).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Normally we allocate nodes in blocks, or a pool, to offset the cost of a allocating memory for a new node.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97676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7273</TotalTime>
  <Words>223</Words>
  <Application>Microsoft Macintosh PowerPoint</Application>
  <PresentationFormat>Letter Paper (8.5x11 in)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398</cp:revision>
  <dcterms:created xsi:type="dcterms:W3CDTF">2002-09-12T17:13:32Z</dcterms:created>
  <dcterms:modified xsi:type="dcterms:W3CDTF">2021-03-12T16:35:11Z</dcterms:modified>
</cp:coreProperties>
</file>