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in efficiency.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280</Words>
  <Application>Microsoft Macintosh PowerPoint</Application>
  <PresentationFormat>Letter Paper (8.5x11 in)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381</cp:revision>
  <dcterms:created xsi:type="dcterms:W3CDTF">2002-09-12T17:13:32Z</dcterms:created>
  <dcterms:modified xsi:type="dcterms:W3CDTF">2021-02-03T05:02:46Z</dcterms:modified>
</cp:coreProperties>
</file>