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28,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python.org/" TargetMode="External"/><Relationship Id="rId3" Type="http://schemas.openxmlformats.org/officeDocument/2006/relationships/hyperlink" Target="https://isocpp.org/wiki/faq/exceptions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torialspoint.com/python/python_multithreading.htm" TargetMode="External"/><Relationship Id="rId5" Type="http://schemas.openxmlformats.org/officeDocument/2006/relationships/hyperlink" Target="https://www.geeksforgeeks.org/multithreading-python-set-1/" TargetMode="External"/><Relationship Id="rId4" Type="http://schemas.openxmlformats.org/officeDocument/2006/relationships/hyperlink" Target="https://docs.python.org/2/library/exceptions.html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366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Codes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Handlers and Messages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 Techniques: Throw/Catch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Try/Except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Built-In Exceptions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Multithreading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38: </a:t>
            </a:r>
            <a:r>
              <a:rPr lang="en-US" b="1" dirty="0">
                <a:solidFill>
                  <a:schemeClr val="accent1"/>
                </a:solidFill>
              </a:rPr>
              <a:t>Exception Handling and Multithreading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951514"/>
            <a:ext cx="3886200" cy="2234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ISO: Error Handling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Python: Built-in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5"/>
              </a:rPr>
              <a:t>GfG: Multithreading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6"/>
              </a:rPr>
              <a:t>TP: Multithreading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7433</TotalTime>
  <Words>54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415</cp:revision>
  <dcterms:created xsi:type="dcterms:W3CDTF">2002-09-12T17:13:32Z</dcterms:created>
  <dcterms:modified xsi:type="dcterms:W3CDTF">2020-04-17T12:54:48Z</dcterms:modified>
</cp:coreProperties>
</file>