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2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624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3811: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Utc6tucOc&amp;ab_channel=justprogramming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ractivepython.org/courselib/static/pythonds/Introduction/" TargetMode="External"/><Relationship Id="rId4" Type="http://schemas.openxmlformats.org/officeDocument/2006/relationships/hyperlink" Target="http://interactivepython.org/courselib/static/pythonds/BasicDS/ImplementinganUnorderedListLinkedLis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353" y="1378560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and Strings Revisited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3">
            <a:hlinkClick r:id="rId2"/>
            <a:extLst>
              <a:ext uri="{FF2B5EF4-FFF2-40B4-BE49-F238E27FC236}">
                <a16:creationId xmlns:a16="http://schemas.microsoft.com/office/drawing/2014/main" id="{49E80AB5-0390-314B-AB3B-D5A536EC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38" y="3466108"/>
            <a:ext cx="3886200" cy="252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File I/O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Rosetta: Walk A Directory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iPython: Advanced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36: </a:t>
            </a:r>
            <a:r>
              <a:rPr lang="en-US" b="1" dirty="0">
                <a:solidFill>
                  <a:schemeClr val="accent1"/>
                </a:solidFill>
              </a:rPr>
              <a:t>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</TotalTime>
  <Words>42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isip_default</vt:lpstr>
      <vt:lpstr>1_lecture_title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2020-04-13T15:00:38Z</dcterms:modified>
</cp:coreProperties>
</file>