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slideplayer.com/slide/5159948/16/images/68/static+class+member+Example.jpg" TargetMode="External"/><Relationship Id="rId2" Type="http://schemas.openxmlformats.org/officeDocument/2006/relationships/hyperlink" Target="https://www.codementor.io/codementorteam/a-comprehensive-guide-to-implementation-of-singly-linked-list-using-c_plus_plus-ondlm5az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slide/8799217/26/images/42/Example+of+static+constants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31: </a:t>
            </a:r>
            <a:r>
              <a:rPr lang="en-US" b="1" dirty="0">
                <a:solidFill>
                  <a:schemeClr val="accent1"/>
                </a:solidFill>
              </a:rPr>
              <a:t>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LCPP: 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27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dcterms:created xsi:type="dcterms:W3CDTF">2002-09-12T17:13:32Z</dcterms:created>
  <dcterms:modified xsi:type="dcterms:W3CDTF">2020-04-01T12:49:21Z</dcterms:modified>
</cp:coreProperties>
</file>