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hyperlink" Target="https://encrypted-tbn0.gstatic.com/images?q=tbn:ANd9GcRYo5CsXSZm_T-2u3JjN5Er0xGBy_0j4YxeBNH2l-h0FJpq0hdS" TargetMode="External"/><Relationship Id="rId2" Type="http://schemas.openxmlformats.org/officeDocument/2006/relationships/hyperlink" Target="https://www.tutorialspoint.com/cplusplus/cpp_class_member_function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en.wikibooks.org/wiki/C%2B%2B_Programming/Classes/Member_Functions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30: </a:t>
            </a:r>
            <a:r>
              <a:rPr lang="en-US" b="1" dirty="0">
                <a:solidFill>
                  <a:schemeClr val="accent1"/>
                </a:solidFill>
              </a:rPr>
              <a:t>Member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Header Files Revisited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Member Function Declarations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Scope Revisited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Overloading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Overloading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C++ Class Member Functions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WikiB: C++ Programming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B6E76-F2D9-2F4E-8708-9624E2AD5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41" y="4072389"/>
            <a:ext cx="3670924" cy="2064895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1FCA045F-E6C8-FB48-BDCB-53292A2F70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158" y="1507291"/>
            <a:ext cx="2618490" cy="22106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7292</TotalTime>
  <Words>41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404</cp:revision>
  <dcterms:created xsi:type="dcterms:W3CDTF">2002-09-12T17:13:32Z</dcterms:created>
  <dcterms:modified xsi:type="dcterms:W3CDTF">2020-03-30T06:03:37Z</dcterms:modified>
</cp:coreProperties>
</file>