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63" autoAdjust="0"/>
    <p:restoredTop sz="95170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3/26/20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3/26/20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aculty.psau.edu.sa/filedownload/doc-8-pdf-95bf5763251f491480a0c1e5b76a16d8-original.pdf" TargetMode="External"/><Relationship Id="rId7" Type="http://schemas.openxmlformats.org/officeDocument/2006/relationships/image" Target="../media/image2.tiff"/><Relationship Id="rId2" Type="http://schemas.openxmlformats.org/officeDocument/2006/relationships/hyperlink" Target="https://www.tutorialspoint.com/cplusplus/cpp_constructor_destructor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dn.differencebetween.net/wp-content/uploads/2018/03/Constructor-VERSUS-Destructor.jpg" TargetMode="External"/><Relationship Id="rId5" Type="http://schemas.openxmlformats.org/officeDocument/2006/relationships/hyperlink" Target="https://www.geeksforgeeks.org/constructors-c/" TargetMode="External"/><Relationship Id="rId4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29: </a:t>
            </a:r>
            <a:r>
              <a:rPr lang="en-US" b="1" dirty="0">
                <a:solidFill>
                  <a:schemeClr val="accent1"/>
                </a:solidFill>
              </a:rPr>
              <a:t>Constructors, Destructors and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Memory Management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557337"/>
            <a:ext cx="4305690" cy="29247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Constructors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Function Overloads (Brief)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Destructors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The New Operator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Example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TP: C++ Class Constructors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SL: C++ Primer</a:t>
            </a:r>
            <a:endParaRPr lang="en-US" sz="1800" b="1" dirty="0">
              <a:solidFill>
                <a:schemeClr val="tx2"/>
              </a:solidFill>
              <a:hlinkClick r:id="rId4" invalidUrl="http://www.lynda.com/C-tutorials/C-Essential-Training/164457-2.html?srchtrk=index:1&#10;linktypeid:2&#10;q:Make+files+Unix&#10;page:1&#10;s:relevance&#10;sa:true&#10;producttypeid:2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5"/>
              </a:rPr>
              <a:t>GfG</a:t>
            </a:r>
            <a:r>
              <a:rPr lang="en-US" sz="1800" b="1">
                <a:solidFill>
                  <a:schemeClr val="tx2"/>
                </a:solidFill>
                <a:hlinkClick r:id="rId5"/>
              </a:rPr>
              <a:t>: Constructors in C++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hlinkClick r:id="rId6"/>
            <a:extLst>
              <a:ext uri="{FF2B5EF4-FFF2-40B4-BE49-F238E27FC236}">
                <a16:creationId xmlns:a16="http://schemas.microsoft.com/office/drawing/2014/main" id="{BFBC2B9D-7165-0943-86FB-2880F4250E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050" y="1557337"/>
            <a:ext cx="3492500" cy="3835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7283</TotalTime>
  <Words>45</Words>
  <Application>Microsoft Macintosh PowerPoint</Application>
  <PresentationFormat>Letter Paper (8.5x11 in)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401</cp:revision>
  <dcterms:created xsi:type="dcterms:W3CDTF">2002-09-12T17:13:32Z</dcterms:created>
  <dcterms:modified xsi:type="dcterms:W3CDTF">2020-03-27T03:28:19Z</dcterms:modified>
</cp:coreProperties>
</file>