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2" Type="http://schemas.openxmlformats.org/officeDocument/2006/relationships/hyperlink" Target="http://www.lynda.com/C-tutorials/C-Essential-Training/164457-2.html?srchtrk=index:1linktypeid:2q:Make+files+Unixpage:1s:relevancesa:trueproducttypeid: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hyperlink" Target="http://i.imgur.com/udAdAe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24</a:t>
            </a:r>
            <a:r>
              <a:rPr lang="en-US" b="1" dirty="0">
                <a:solidFill>
                  <a:schemeClr val="accent1"/>
                </a:solidFill>
              </a:rPr>
              <a:t>: Exam No. 2 Review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and Strings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Dynamic Memory Allocation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Casting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Loops and Conditionals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Scope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Formatted I/O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Binary I/O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Libraries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K&amp;R: Chapters 1-5, 7-8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 invalidUrl="http://www.lynda.com/C-tutorials/C-Essential-Training/164457-2.html?srchtrk=index:1&#10;linktypeid:2&#10;q:Make+files+Unix&#10;page:1&#10;s:relevance&#10;sa:true&#10;producttypeid:2"/>
              </a:rPr>
              <a:t>Lynda: Essential C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A1857BCA-D876-2442-830B-310F8E646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491" y="4268725"/>
            <a:ext cx="3265484" cy="2088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1F6EE7-9D03-1145-9E63-BD95EB9E1E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531" y="1149327"/>
            <a:ext cx="1917405" cy="28377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7232</TotalTime>
  <Words>47</Words>
  <Application>Microsoft Macintosh PowerPoint</Application>
  <PresentationFormat>Letter Paper (8.5x11 in)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391</cp:revision>
  <dcterms:created xsi:type="dcterms:W3CDTF">2002-09-12T17:13:32Z</dcterms:created>
  <dcterms:modified xsi:type="dcterms:W3CDTF">2020-03-16T12:59:33Z</dcterms:modified>
</cp:coreProperties>
</file>