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slideplayer.com/slide/9989829/32/images/3/Example+struct+Declaration.jpg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7/1656144/big_thumb.jpg" TargetMode="External"/><Relationship Id="rId4" Type="http://schemas.openxmlformats.org/officeDocument/2006/relationships/hyperlink" Target="https://www.learn-c.org/en/Structur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23: </a:t>
            </a:r>
            <a:r>
              <a:rPr lang="en-US" b="1" dirty="0">
                <a:solidFill>
                  <a:schemeClr val="accent1"/>
                </a:solidFill>
              </a:rPr>
              <a:t>The Structure Declaration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 to a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 and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Typedefs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Chapters 6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Structures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D674DF2D-8064-1E4B-B0A5-37D73B7B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90" y="1282699"/>
            <a:ext cx="3199893" cy="2403475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538B3A67-BDE2-D841-A6DC-07E035917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90" y="3905630"/>
            <a:ext cx="3199893" cy="2399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32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393</cp:revision>
  <dcterms:created xsi:type="dcterms:W3CDTF">2002-09-12T17:13:32Z</dcterms:created>
  <dcterms:modified xsi:type="dcterms:W3CDTF">2020-03-13T11:10:43Z</dcterms:modified>
</cp:coreProperties>
</file>