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fresh2refresh.com/c-programming/c-function/" TargetMode="External"/><Relationship Id="rId7" Type="http://schemas.openxmlformats.org/officeDocument/2006/relationships/hyperlink" Target="https://qph.fs.quoracdn.net/main-qimg-a8a8dee7bd5ac714713f2b3dda816d18" TargetMode="External"/><Relationship Id="rId2" Type="http://schemas.openxmlformats.org/officeDocument/2006/relationships/hyperlink" Target="https://www.tutorialspoint.com/cprogramming/c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tutorialspoint.com/cprogramming/c_recursion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dummies.com/programming/c/how-to-create-functions-that-return-values-in-c-programming/" TargetMode="External"/><Relationship Id="rId9" Type="http://schemas.openxmlformats.org/officeDocument/2006/relationships/hyperlink" Target="https://i2.wp.com/coder-tronics.com/wp-content/uploads/2014/02/Function-breakdow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21</a:t>
            </a:r>
            <a:r>
              <a:rPr lang="en-US" b="1" dirty="0">
                <a:solidFill>
                  <a:schemeClr val="accent1"/>
                </a:solidFill>
              </a:rPr>
              <a:t>: Functions, Return Values and Recursion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Prototypes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Return Values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Recursion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F2R: C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DM: Return Values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Recursion</a:t>
            </a: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031B9556-E044-AA4D-A110-2BB3239C2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27" y="1462634"/>
            <a:ext cx="2881834" cy="2077601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F6EDBB24-0AC0-BE49-96CD-C1A21504EB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728" y="4052251"/>
            <a:ext cx="2881834" cy="1309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37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2020-03-09T11:47:50Z</dcterms:modified>
</cp:coreProperties>
</file>