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4"/>
  </p:notesMasterIdLst>
  <p:handoutMasterIdLst>
    <p:handoutMasterId r:id="rId5"/>
  </p:handoutMasterIdLst>
  <p:sldIdLst>
    <p:sldId id="311" r:id="rId3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46">
          <p15:clr>
            <a:srgbClr val="A4A3A4"/>
          </p15:clr>
        </p15:guide>
        <p15:guide id="2" pos="14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339" autoAdjust="0"/>
    <p:restoredTop sz="95170" autoAdjust="0"/>
  </p:normalViewPr>
  <p:slideViewPr>
    <p:cSldViewPr snapToGrid="0">
      <p:cViewPr varScale="1">
        <p:scale>
          <a:sx n="117" d="100"/>
          <a:sy n="117" d="100"/>
        </p:scale>
        <p:origin x="2392" y="176"/>
      </p:cViewPr>
      <p:guideLst>
        <p:guide orient="horz" pos="1846"/>
        <p:guide pos="14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2/28/20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2/28/20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19529" y="189885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03,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tutorialspoint.com/cprogramming/images/if_else_statement.jpg" TargetMode="External"/><Relationship Id="rId3" Type="http://schemas.openxmlformats.org/officeDocument/2006/relationships/hyperlink" Target="https://www.tutorialspoint.com/cprogramming/switch_statement_in_c.htm" TargetMode="External"/><Relationship Id="rId7" Type="http://schemas.openxmlformats.org/officeDocument/2006/relationships/image" Target="../media/image2.tiff"/><Relationship Id="rId2" Type="http://schemas.openxmlformats.org/officeDocument/2006/relationships/hyperlink" Target="https://www.tutorialspoint.com/cprogramming/if_else_statement_in_c.htm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beginnersbook.com/wp-content/uploads/2017/09/switch_case_flow_diagram_C.jpg" TargetMode="External"/><Relationship Id="rId5" Type="http://schemas.openxmlformats.org/officeDocument/2006/relationships/hyperlink" Target="http://www.lynda.com/C-tutorials/C-Essential-Training/164457-2.html?srchtrk=index:1%0alinktypeid:2%0aq:Make+files+Unix%0apage:1%0as:relevance%0asa:true%0aproducttypeid:2" TargetMode="External"/><Relationship Id="rId4" Type="http://schemas.openxmlformats.org/officeDocument/2006/relationships/hyperlink" Target="https://www.cprogramming.com/tutorial/c/lesson5.html" TargetMode="External"/><Relationship Id="rId9" Type="http://schemas.openxmlformats.org/officeDocument/2006/relationships/image" Target="../media/image3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>
                <a:solidFill>
                  <a:schemeClr val="accent1"/>
                </a:solidFill>
              </a:rPr>
              <a:t>Lecture 20</a:t>
            </a:r>
            <a:r>
              <a:rPr lang="en-US" b="1" dirty="0">
                <a:solidFill>
                  <a:schemeClr val="accent1"/>
                </a:solidFill>
              </a:rPr>
              <a:t>: Control Flow – If/Else and Switch/Case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FA63B8D6-614E-9A4C-A37D-16AB923E4C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5" y="1266278"/>
            <a:ext cx="4305690" cy="251504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>
                <a:tab pos="4513263" algn="l"/>
              </a:tabLst>
              <a:defRPr/>
            </a:pPr>
            <a:r>
              <a:rPr lang="en-US" b="1" dirty="0">
                <a:solidFill>
                  <a:schemeClr val="accent1"/>
                </a:solidFill>
              </a:rPr>
              <a:t>Topics: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If/else if/else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Switch/case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Examples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endParaRPr lang="en-US" sz="1800" b="1" dirty="0">
              <a:solidFill>
                <a:schemeClr val="tx2"/>
              </a:solidFill>
            </a:endParaRPr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B9BCE8DB-475E-E84B-93CC-1A8D459417F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8584" y="4052251"/>
            <a:ext cx="4380641" cy="2305023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2"/>
              </a:rPr>
              <a:t>TP: If...Else in C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3"/>
              </a:rPr>
              <a:t>TP: Switch Statements in C</a:t>
            </a:r>
            <a:endParaRPr lang="en-US" sz="1800" b="1" dirty="0">
              <a:solidFill>
                <a:schemeClr val="tx2"/>
              </a:solidFill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hlinkClick r:id="rId4"/>
              </a:rPr>
              <a:t>CP: Switch Case in C</a:t>
            </a:r>
            <a:endParaRPr lang="en-US" sz="1800" b="1" dirty="0">
              <a:solidFill>
                <a:schemeClr val="tx2"/>
              </a:solidFill>
              <a:hlinkClick r:id="rId5" invalidUrl="http://www.lynda.com/C-tutorials/C-Essential-Training/164457-2.html?srchtrk=index:1&#10;linktypeid:2&#10;q:Make+files+Unix&#10;page:1&#10;s:relevance&#10;sa:true&#10;producttypeid:2"/>
            </a:endParaRPr>
          </a:p>
        </p:txBody>
      </p:sp>
      <p:pic>
        <p:nvPicPr>
          <p:cNvPr id="6" name="Picture 5">
            <a:hlinkClick r:id="rId6"/>
            <a:extLst>
              <a:ext uri="{FF2B5EF4-FFF2-40B4-BE49-F238E27FC236}">
                <a16:creationId xmlns:a16="http://schemas.microsoft.com/office/drawing/2014/main" id="{57317315-DED3-D642-8655-F4AD51DAA6B8}"/>
              </a:ext>
            </a:extLst>
          </p:cNvPr>
          <p:cNvPicPr>
            <a:picLocks noChangeAspect="1"/>
          </p:cNvPicPr>
          <p:nvPr/>
        </p:nvPicPr>
        <p:blipFill rotWithShape="1">
          <a:blip r:embed="rId7"/>
          <a:srcRect l="17435"/>
          <a:stretch/>
        </p:blipFill>
        <p:spPr>
          <a:xfrm>
            <a:off x="716507" y="3781323"/>
            <a:ext cx="2097156" cy="2540000"/>
          </a:xfrm>
          <a:prstGeom prst="rect">
            <a:avLst/>
          </a:prstGeom>
        </p:spPr>
      </p:pic>
      <p:pic>
        <p:nvPicPr>
          <p:cNvPr id="4" name="Picture 3">
            <a:hlinkClick r:id="rId8"/>
            <a:extLst>
              <a:ext uri="{FF2B5EF4-FFF2-40B4-BE49-F238E27FC236}">
                <a16:creationId xmlns:a16="http://schemas.microsoft.com/office/drawing/2014/main" id="{3DFB293D-BC1E-9245-903B-2BDE67901F6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59390" y="1514824"/>
            <a:ext cx="1982365" cy="253742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7223</TotalTime>
  <Words>46</Words>
  <Application>Microsoft Macintosh PowerPoint</Application>
  <PresentationFormat>Letter Paper (8.5x11 in)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 New Roman</vt:lpstr>
      <vt:lpstr>lecture_title</vt:lpstr>
      <vt:lpstr>isip_default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406</cp:revision>
  <dcterms:created xsi:type="dcterms:W3CDTF">2002-09-12T17:13:32Z</dcterms:created>
  <dcterms:modified xsi:type="dcterms:W3CDTF">2020-02-28T13:09:14Z</dcterms:modified>
</cp:coreProperties>
</file>