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3" autoAdjust="0"/>
    <p:restoredTop sz="95170" autoAdjust="0"/>
  </p:normalViewPr>
  <p:slideViewPr>
    <p:cSldViewPr snapToGrid="0">
      <p:cViewPr varScale="1">
        <p:scale>
          <a:sx n="117" d="100"/>
          <a:sy n="117" d="100"/>
        </p:scale>
        <p:origin x="2280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rytoprogram.com/images/do-while-loop.jpg" TargetMode="External"/><Relationship Id="rId3" Type="http://schemas.openxmlformats.org/officeDocument/2006/relationships/hyperlink" Target="https://www.tutorialspoint.com/cprogramming/c_while_loop.htm" TargetMode="External"/><Relationship Id="rId7" Type="http://schemas.openxmlformats.org/officeDocument/2006/relationships/image" Target="../media/image2.tiff"/><Relationship Id="rId2" Type="http://schemas.openxmlformats.org/officeDocument/2006/relationships/hyperlink" Target="https://www.tutorialspoint.com/cprogramming/c_for_loop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tutorialspoint.com/cprogramming/images/cpp_while_loop.jpg" TargetMode="External"/><Relationship Id="rId5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4" Type="http://schemas.openxmlformats.org/officeDocument/2006/relationships/hyperlink" Target="https://www.programiz.com/c-programming/c-do-while-loops" TargetMode="External"/><Relationship Id="rId9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19</a:t>
            </a:r>
            <a:r>
              <a:rPr lang="en-US" b="1" dirty="0">
                <a:solidFill>
                  <a:schemeClr val="accent1"/>
                </a:solidFill>
              </a:rPr>
              <a:t>: Control Flow – For Loops and While Loops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266278"/>
            <a:ext cx="4305690" cy="25150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</a:rPr>
              <a:t>Topics: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Simple For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While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Breaking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More Advanced For Loops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Termination Strategies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2"/>
              </a:rPr>
              <a:t>TP: For Loop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TP: While Loop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PGZ: C Programming While Loops</a:t>
            </a:r>
            <a:endParaRPr lang="en-US" sz="1800" b="1" dirty="0">
              <a:solidFill>
                <a:schemeClr val="tx2"/>
              </a:solidFill>
              <a:hlinkClick r:id="rId5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2" name="Picture 1">
            <a:hlinkClick r:id="rId6"/>
            <a:extLst>
              <a:ext uri="{FF2B5EF4-FFF2-40B4-BE49-F238E27FC236}">
                <a16:creationId xmlns:a16="http://schemas.microsoft.com/office/drawing/2014/main" id="{66448807-CF2C-0040-A3B2-7EC4586DC92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92505" y="1286448"/>
            <a:ext cx="1615387" cy="2494875"/>
          </a:xfrm>
          <a:prstGeom prst="rect">
            <a:avLst/>
          </a:prstGeom>
        </p:spPr>
      </p:pic>
      <p:pic>
        <p:nvPicPr>
          <p:cNvPr id="3" name="Picture 2">
            <a:hlinkClick r:id="rId8"/>
            <a:extLst>
              <a:ext uri="{FF2B5EF4-FFF2-40B4-BE49-F238E27FC236}">
                <a16:creationId xmlns:a16="http://schemas.microsoft.com/office/drawing/2014/main" id="{1F7F521E-F17D-4C4E-94F3-A6634E7155F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5300" y="4171990"/>
            <a:ext cx="3329799" cy="20655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7214</TotalTime>
  <Words>45</Words>
  <Application>Microsoft Macintosh PowerPoint</Application>
  <PresentationFormat>Letter Paper (8.5x11 in)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404</cp:revision>
  <dcterms:created xsi:type="dcterms:W3CDTF">2002-09-12T17:13:32Z</dcterms:created>
  <dcterms:modified xsi:type="dcterms:W3CDTF">2020-02-26T05:20:04Z</dcterms:modified>
</cp:coreProperties>
</file>