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89" autoAdjust="0"/>
    <p:restoredTop sz="95141" autoAdjust="0"/>
  </p:normalViewPr>
  <p:slideViewPr>
    <p:cSldViewPr snapToGrid="0">
      <p:cViewPr varScale="1">
        <p:scale>
          <a:sx n="125" d="100"/>
          <a:sy n="125" d="100"/>
        </p:scale>
        <p:origin x="1040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c_function_fread.htm" TargetMode="External"/><Relationship Id="rId7" Type="http://schemas.openxmlformats.org/officeDocument/2006/relationships/hyperlink" Target="https://image.slidesharecdn.com/cfileio-120312091846-phpapp01/95/c-file-io-7-728.jpg?cb=1331544482" TargetMode="External"/><Relationship Id="rId2" Type="http://schemas.openxmlformats.org/officeDocument/2006/relationships/hyperlink" Target="https://www.codingunit.com/c-tutorial-binary-file-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mage.slidesharecdn.com/unit10-150319182647-conversion-gate01/95/file-handling-in-c-4-638.jpg?cb=1426807738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18: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2020-10-05T13:58:56Z</dcterms:modified>
</cp:coreProperties>
</file>