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1056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cs.fsu.edu/~myers/c++/notes/c_io.html" TargetMode="External"/><Relationship Id="rId7" Type="http://schemas.openxmlformats.org/officeDocument/2006/relationships/hyperlink" Target="http://www.trytoprogram.com/images/c-formatted-input-output-function.jpg" TargetMode="External"/><Relationship Id="rId2" Type="http://schemas.openxmlformats.org/officeDocument/2006/relationships/hyperlink" Target="https://www.c-sharpcorner.com/UploadFile/a5f59f/using-formatted-io-input-output-functions-with-example-i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://1.bp.blogspot.com/-t798dhAIaRU/TrGSudAzTjI/AAAAAAAAAHw/RLfO_g-FkTw/s1600/Console+I+O+Functions+in+C+programming+language.bmp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17</a:t>
            </a:r>
            <a:r>
              <a:rPr lang="en-US" b="1" dirty="0">
                <a:solidFill>
                  <a:schemeClr val="accent1"/>
                </a:solidFill>
              </a:rPr>
              <a:t>: Formatted I/O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Shell Redirection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Buffered I/O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File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Modes (Read/Write/Append)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fprintf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fscanf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sscanf</a:t>
            </a:r>
            <a:r>
              <a:rPr lang="en-US" sz="1800" b="1" dirty="0">
                <a:solidFill>
                  <a:schemeClr val="tx2"/>
                </a:solidFill>
              </a:rPr>
              <a:t>()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KRS: Formatted I/O in C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BM: C I/O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E1D3A056-9728-874F-9D57-AEE7B9D11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738" y="1266278"/>
            <a:ext cx="3296374" cy="2316371"/>
          </a:xfrm>
          <a:prstGeom prst="rect">
            <a:avLst/>
          </a:prstGeom>
        </p:spPr>
      </p:pic>
      <p:pic>
        <p:nvPicPr>
          <p:cNvPr id="3" name="Picture 2">
            <a:hlinkClick r:id="rId7"/>
            <a:extLst>
              <a:ext uri="{FF2B5EF4-FFF2-40B4-BE49-F238E27FC236}">
                <a16:creationId xmlns:a16="http://schemas.microsoft.com/office/drawing/2014/main" id="{266CBECF-B8B3-C74E-978F-E3BF2085C7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738" y="4052251"/>
            <a:ext cx="3296374" cy="16972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7118</TotalTime>
  <Words>47</Words>
  <Application>Microsoft Macintosh PowerPoint</Application>
  <PresentationFormat>Letter Paper (8.5x11 in)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400</cp:revision>
  <dcterms:created xsi:type="dcterms:W3CDTF">2002-09-12T17:13:32Z</dcterms:created>
  <dcterms:modified xsi:type="dcterms:W3CDTF">2020-10-02T13:52:50Z</dcterms:modified>
</cp:coreProperties>
</file>