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rogramming/c_pointers.htm" TargetMode="External"/><Relationship Id="rId7" Type="http://schemas.openxmlformats.org/officeDocument/2006/relationships/hyperlink" Target="https://steemitimages.com/0x0/http:/darksiren.net/stuff/PointersInC.gif" TargetMode="External"/><Relationship Id="rId2" Type="http://schemas.openxmlformats.org/officeDocument/2006/relationships/hyperlink" Target="https://archive.org/details/CProgrammingLanguage2ndEditionByBrianW.KernighanDennisM.Ritchi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overiq.com/c-programming/101/array-of-pointers-to-strings-in-c/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14</a:t>
            </a:r>
            <a:r>
              <a:rPr lang="en-US" b="1" dirty="0">
                <a:solidFill>
                  <a:schemeClr val="accent1"/>
                </a:solidFill>
              </a:rPr>
              <a:t>: Pointers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Types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Address Increments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Arithmetic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 5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C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7EEC9A1F-464F-CA45-B846-28859576E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84" y="3591498"/>
            <a:ext cx="3898900" cy="2882900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019E8B7A-1441-714E-A331-78594AB96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38" y="1179073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7086</TotalTime>
  <Words>36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392</cp:revision>
  <dcterms:created xsi:type="dcterms:W3CDTF">2002-09-12T17:13:32Z</dcterms:created>
  <dcterms:modified xsi:type="dcterms:W3CDTF">2020-09-18T02:25:46Z</dcterms:modified>
</cp:coreProperties>
</file>