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19BFD17-46EB-334A-A50E-B00373717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slideplayer.com/27/9056281/slides/slide_10.jpg" TargetMode="External"/><Relationship Id="rId3" Type="http://schemas.openxmlformats.org/officeDocument/2006/relationships/hyperlink" Target="https://en.wikipedia.org/wiki/Binary_multiplier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gateway.org/arithmetic-operators-in-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harpexample.com/CsharpBasic/csharp_arithmetic_Operator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en.wikipedia.org/wiki/Floating-point_arithmetic" TargetMode="External"/><Relationship Id="rId10" Type="http://schemas.openxmlformats.org/officeDocument/2006/relationships/hyperlink" Target="https://cdn.programiz.com/sites/tutorial2program/files/c-operators.jpg" TargetMode="External"/><Relationship Id="rId4" Type="http://schemas.openxmlformats.org/officeDocument/2006/relationships/hyperlink" Target="https://en.wikipedia.org/wiki/Multiplication_algorithm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07: </a:t>
            </a:r>
            <a:r>
              <a:rPr lang="en-US" b="1" dirty="0">
                <a:solidFill>
                  <a:schemeClr val="accent1"/>
                </a:solidFill>
              </a:rPr>
              <a:t>Arithmetic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Addition / Subtraction (+ / 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Multiplication / Division (* / ‘/’)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Modulo Operations (%)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Exponentiation (pow())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Increment and Decrement (++/--)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  <a:latin typeface="+mn-lt"/>
              </a:rPr>
              <a:t>Type Conversions and Casts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Order and Precedence (Intro)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Loops and Conditionals (Intro)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TG: Arithmetic Operators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Wiki: Binary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Wiki: Multiplication Algorithm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Wiki: Floating-Point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0616A236-858E-834E-A4FC-D533822DFA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5" y="1168924"/>
            <a:ext cx="3310595" cy="884728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0EC35AD5-091C-1F47-B795-B669DAC06F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3" y="3807397"/>
            <a:ext cx="3254617" cy="2440963"/>
          </a:xfrm>
          <a:prstGeom prst="rect">
            <a:avLst/>
          </a:prstGeom>
        </p:spPr>
      </p:pic>
      <p:pic>
        <p:nvPicPr>
          <p:cNvPr id="6" name="Picture 5">
            <a:hlinkClick r:id="rId10"/>
            <a:extLst>
              <a:ext uri="{FF2B5EF4-FFF2-40B4-BE49-F238E27FC236}">
                <a16:creationId xmlns:a16="http://schemas.microsoft.com/office/drawing/2014/main" id="{7EE05E75-2AE8-A946-9B38-7AB0B2398E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18" y="2326999"/>
            <a:ext cx="2038937" cy="12070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7019</TotalTime>
  <Words>64</Words>
  <Application>Microsoft Macintosh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378</cp:revision>
  <dcterms:created xsi:type="dcterms:W3CDTF">2002-09-12T17:13:32Z</dcterms:created>
  <dcterms:modified xsi:type="dcterms:W3CDTF">2020-09-03T23:24:12Z</dcterms:modified>
</cp:coreProperties>
</file>