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5129" autoAdjust="0"/>
  </p:normalViewPr>
  <p:slideViewPr>
    <p:cSldViewPr snapToGrid="0">
      <p:cViewPr varScale="1">
        <p:scale>
          <a:sx n="130" d="100"/>
          <a:sy n="130" d="100"/>
        </p:scale>
        <p:origin x="2136" y="192"/>
      </p:cViewPr>
      <p:guideLst>
        <p:guide orient="horz" pos="2688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8/30/20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AE5318-D8EF-F94F-A239-EB7FFC35B8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qph.fs.quoracdn.net/main-qimg-0d57d80c58ae7718867dbac8f1b6ff0e-c" TargetMode="External"/><Relationship Id="rId3" Type="http://schemas.openxmlformats.org/officeDocument/2006/relationships/hyperlink" Target="https://archive.org/details/CProgrammingLanguage2ndEditionByBrianW.KernighanDennisM.Ritchie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3.amazonaws.com/lowres.cartoonstock.com/education-teaching-software-computer_programmers-computer_skills-software_developers-maths-aban2363_low.jpg" TargetMode="External"/><Relationship Id="rId5" Type="http://schemas.openxmlformats.org/officeDocument/2006/relationships/hyperlink" Target="https://www.youtube.com/watch?v=-CpG3oATGIs" TargetMode="External"/><Relationship Id="rId4" Type="http://schemas.openxmlformats.org/officeDocument/2006/relationships/hyperlink" Target="https://www.linkedin.com/learning/c-essential-training-1-the-basics/start-your-c-essential-training?u=2206009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04</a:t>
            </a:r>
            <a:r>
              <a:rPr lang="en-US" b="1" dirty="0">
                <a:solidFill>
                  <a:schemeClr val="accent1"/>
                </a:solidFill>
              </a:rPr>
              <a:t>: Basic C Syntax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Comment Characters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Spaces and Tabs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Semicolons, Braces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Parens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Quotes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Formatted I/O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69" y="4084909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LL: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Basic C Syntax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AC62681-6C0E-944A-A95D-C3B1C2E63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508" y="1282233"/>
            <a:ext cx="2540000" cy="2501900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D88D70FD-073B-8344-AEB8-D61567799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607" y="1353054"/>
            <a:ext cx="3822700" cy="238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6952</TotalTime>
  <Words>43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366</cp:revision>
  <dcterms:created xsi:type="dcterms:W3CDTF">2002-09-12T17:13:32Z</dcterms:created>
  <dcterms:modified xsi:type="dcterms:W3CDTF">2020-08-31T03:00:28Z</dcterms:modified>
</cp:coreProperties>
</file>