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5191" autoAdjust="0"/>
  </p:normalViewPr>
  <p:slideViewPr>
    <p:cSldViewPr snapToGrid="0">
      <p:cViewPr varScale="1">
        <p:scale>
          <a:sx n="131" d="100"/>
          <a:sy n="131" d="100"/>
        </p:scale>
        <p:origin x="160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linkedin.com/learning/c-essential-training-1-the-basics/start-your-c-essential-training?u=2206009" TargetMode="External"/><Relationship Id="rId7" Type="http://schemas.openxmlformats.org/officeDocument/2006/relationships/hyperlink" Target="http://mattdturner.com/wordpress/2011/04/top-10-funny-programming-jokes-and-quotes/" TargetMode="External"/><Relationship Id="rId2" Type="http://schemas.openxmlformats.org/officeDocument/2006/relationships/hyperlink" Target="https://www.linkedin.com/learning/search?keywords=how%20to%20compile%20code%20with%20gcc&amp;u=22060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lorie.com/djgpp/v2faq/faq8_20.html" TargetMode="External"/><Relationship Id="rId5" Type="http://schemas.openxmlformats.org/officeDocument/2006/relationships/hyperlink" Target="https://www.youtube.com/watch?v=Lyp36ku7D0A" TargetMode="External"/><Relationship Id="rId4" Type="http://schemas.openxmlformats.org/officeDocument/2006/relationships/hyperlink" Target="https://www.youtube.com/watch?v=WgwhRaZbiG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Compiling and Debugging Code in Linux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Gcc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gdb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LL: Compiling C/C++ Programs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LL: Essential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YT: Using Gcc on Linux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YT: GNU Make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EZ: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" name="Picture 10" descr="Screen Shot 2014-09-01 at 12.46.24 PM.png">
            <a:hlinkClick r:id="rId7"/>
            <a:extLst>
              <a:ext uri="{FF2B5EF4-FFF2-40B4-BE49-F238E27FC236}">
                <a16:creationId xmlns:a16="http://schemas.microsoft.com/office/drawing/2014/main" id="{9B98A22B-C502-2946-A1C8-37C650E9385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24"/>
          <a:stretch/>
        </p:blipFill>
        <p:spPr>
          <a:xfrm>
            <a:off x="937911" y="1115394"/>
            <a:ext cx="7303070" cy="27800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E491ED-379F-BD42-9476-148E5CA71FDB}"/>
              </a:ext>
            </a:extLst>
          </p:cNvPr>
          <p:cNvSpPr txBox="1"/>
          <p:nvPr/>
        </p:nvSpPr>
        <p:spPr>
          <a:xfrm>
            <a:off x="-3810000" y="756557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6954</TotalTime>
  <Words>50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360</cp:revision>
  <dcterms:created xsi:type="dcterms:W3CDTF">2002-09-12T17:13:32Z</dcterms:created>
  <dcterms:modified xsi:type="dcterms:W3CDTF">2020-08-28T13:29:31Z</dcterms:modified>
</cp:coreProperties>
</file>