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1640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unix-for-mac-os-x-users/profile-login-and-resource-files?u=2206009" TargetMode="External"/><Relationship Id="rId13" Type="http://schemas.openxmlformats.org/officeDocument/2006/relationships/hyperlink" Target="https://www.cs.jhu.edu/~joanne/unixRC.pdf" TargetMode="External"/><Relationship Id="rId3" Type="http://schemas.openxmlformats.org/officeDocument/2006/relationships/hyperlink" Target="https://www.youtube.com/watch?v=rK9Y6DEYfKA" TargetMode="External"/><Relationship Id="rId7" Type="http://schemas.openxmlformats.org/officeDocument/2006/relationships/hyperlink" Target="https://www.linkedin.com/learning/learning-ubuntu-desktop/welcome?u=2206009" TargetMode="External"/><Relationship Id="rId12" Type="http://schemas.openxmlformats.org/officeDocument/2006/relationships/hyperlink" Target="https://www.andreafortuna.org/2018/07/02/bash-scripting-my-own-cheatsheet/" TargetMode="External"/><Relationship Id="rId2" Type="http://schemas.openxmlformats.org/officeDocument/2006/relationships/hyperlink" Target="https://www.youtube.com/watch?v=_gCwCOhMc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-F3YLd6oMw" TargetMode="External"/><Relationship Id="rId11" Type="http://schemas.openxmlformats.org/officeDocument/2006/relationships/hyperlink" Target="https://www.gnu.org/software/bash/manual/bash.pdf" TargetMode="External"/><Relationship Id="rId5" Type="http://schemas.openxmlformats.org/officeDocument/2006/relationships/hyperlink" Target="https://www.youtube.com/watch?v=id3DGvljhT4" TargetMode="External"/><Relationship Id="rId10" Type="http://schemas.openxmlformats.org/officeDocument/2006/relationships/hyperlink" Target="https://www.linkedin.com/learning/search?keywords=the%20command%20prompt%20Linux&amp;u=2206009" TargetMode="External"/><Relationship Id="rId4" Type="http://schemas.openxmlformats.org/officeDocument/2006/relationships/hyperlink" Target="https://www.youtube.com/watch?v=07Q9oqNLXB4" TargetMode="External"/><Relationship Id="rId9" Type="http://schemas.openxmlformats.org/officeDocument/2006/relationships/hyperlink" Target="https://www.linkedin.com/learning/search?keywords=environment%20variables%20linux&amp;u=2206009" TargetMode="External"/><Relationship Id="rId14" Type="http://schemas.openxmlformats.org/officeDocument/2006/relationships/hyperlink" Target="http://database.sarang.net/study/bash/bas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17382"/>
            <a:ext cx="8210949" cy="14713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.profile and .</a:t>
            </a:r>
            <a:r>
              <a:rPr lang="en-US" sz="1800" b="1" dirty="0" err="1">
                <a:solidFill>
                  <a:schemeClr val="tx2"/>
                </a:solidFill>
              </a:rPr>
              <a:t>bashrc</a:t>
            </a:r>
            <a:r>
              <a:rPr lang="en-US" sz="1800" b="1" dirty="0">
                <a:solidFill>
                  <a:schemeClr val="tx2"/>
                </a:solidFill>
              </a:rPr>
              <a:t>	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7D052D-0BFE-674C-90D8-9C233C77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334" y="3320142"/>
            <a:ext cx="4098954" cy="2952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 b="1">
                <a:solidFill>
                  <a:schemeClr val="accent1"/>
                </a:solidFill>
                <a:latin typeface="+mn-lt"/>
              </a:defRPr>
            </a:lvl1pPr>
          </a:lstStyle>
          <a:p>
            <a:pPr marL="238125" indent="-238125">
              <a:spcBef>
                <a:spcPts val="0"/>
              </a:spcBef>
              <a:buNone/>
              <a:tabLst>
                <a:tab pos="4113213" algn="l"/>
              </a:tabLst>
              <a:defRPr/>
            </a:pPr>
            <a:r>
              <a:rPr lang="en-US" sz="1800" dirty="0">
                <a:solidFill>
                  <a:schemeClr val="accent2"/>
                </a:solidFill>
              </a:rPr>
              <a:t>Navigating Linux: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Introduction to Linux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Customizing the Environment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Unix and Shells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5"/>
              </a:rPr>
              <a:t>YT: Comand Line Programming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6"/>
              </a:rPr>
              <a:t>YT: Shell Scripting</a:t>
            </a:r>
            <a:endParaRPr lang="en-US" sz="1800" dirty="0">
              <a:solidFill>
                <a:schemeClr val="accent2"/>
              </a:solidFill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FF415-0BAF-0943-BFBA-3D118B4E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14" y="2775858"/>
            <a:ext cx="4098643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Unix/Linux Environment: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Learning the Desktop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LL: Profile and Login Resources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LL: Environment Variables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120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The Command Prompt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GNU: 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AF: 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3"/>
              </a:rPr>
              <a:t>JHU: 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4"/>
              </a:rPr>
              <a:t>SSC: 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6976</TotalTime>
  <Words>127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361</cp:revision>
  <dcterms:created xsi:type="dcterms:W3CDTF">2002-09-12T17:13:32Z</dcterms:created>
  <dcterms:modified xsi:type="dcterms:W3CDTF">2020-08-26T13:22:47Z</dcterms:modified>
</cp:coreProperties>
</file>