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0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1960" y="176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4428439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oftwaretestinghelp.com/linux-vs-windows/" TargetMode="External"/><Relationship Id="rId13" Type="http://schemas.openxmlformats.org/officeDocument/2006/relationships/hyperlink" Target="https://www.youtube.com/watch?v=dsvu-H_D9Bo&amp;ab_channel=IBMServices" TargetMode="External"/><Relationship Id="rId3" Type="http://schemas.openxmlformats.org/officeDocument/2006/relationships/hyperlink" Target="https://www.linkedin.com/learning/learning-virtualization/welcome?u=2206009" TargetMode="External"/><Relationship Id="rId7" Type="http://schemas.openxmlformats.org/officeDocument/2006/relationships/hyperlink" Target="https://opensource.com/article/18/5/differences-between-linux-and-unix" TargetMode="External"/><Relationship Id="rId12" Type="http://schemas.openxmlformats.org/officeDocument/2006/relationships/hyperlink" Target="http://www.pcmag.com/article2/0,2817,2372163,00.asp" TargetMode="External"/><Relationship Id="rId2" Type="http://schemas.openxmlformats.org/officeDocument/2006/relationships/hyperlink" Target="http://www.isip.piconepress.com/courses/temple/ece_1111/syllabus/curr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quora.com/What-is-the-difference-between-Linux-Unix-Mac-and-Windows" TargetMode="External"/><Relationship Id="rId11" Type="http://schemas.openxmlformats.org/officeDocument/2006/relationships/hyperlink" Target="https://www.youtube.com/watch?v=ViGC8KZQm5I&amp;ab_channel=redhatnuts" TargetMode="External"/><Relationship Id="rId5" Type="http://schemas.openxmlformats.org/officeDocument/2006/relationships/hyperlink" Target="https://en.wikipedia.org/wiki/Linux" TargetMode="External"/><Relationship Id="rId10" Type="http://schemas.openxmlformats.org/officeDocument/2006/relationships/hyperlink" Target="https://www.youtube.com/watch?v=yZBYVrWvJSU" TargetMode="External"/><Relationship Id="rId4" Type="http://schemas.openxmlformats.org/officeDocument/2006/relationships/hyperlink" Target="https://www.linkedin.com/learning/search?keywords=introduction%20Amazon%20AWS%20&amp;u=2206009" TargetMode="External"/><Relationship Id="rId9" Type="http://schemas.openxmlformats.org/officeDocument/2006/relationships/hyperlink" Target="https://www.youtube.com/watch?v=8BBDxzJL6fY" TargetMode="External"/><Relationship Id="rId14" Type="http://schemas.openxmlformats.org/officeDocument/2006/relationships/hyperlink" Target="https://www.youtube.com/watch?v=dSN0HeI3Tto&amp;ab_channel=realmsde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7962" y="1186180"/>
            <a:ext cx="8210949" cy="174180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Course Syllabus		Terminal Windows	</a:t>
            </a:r>
          </a:p>
          <a:p>
            <a:pPr marL="165100" fontAlgn="auto"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>
                <a:solidFill>
                  <a:schemeClr val="tx2"/>
                </a:solidFill>
                <a:latin typeface="+mn-lt"/>
              </a:rPr>
              <a:t>LinkedIn.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com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tx2"/>
                </a:solidFill>
              </a:rPr>
              <a:t>Amazon AWS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Cluster Computing		Connecting via SSH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Cloud Computing		The Cloud9 IDE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01: </a:t>
            </a:r>
            <a:r>
              <a:rPr lang="en-US" b="1" dirty="0">
                <a:solidFill>
                  <a:schemeClr val="accent1"/>
                </a:solidFill>
              </a:rPr>
              <a:t>Virtualization and Clouds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DD573A-8A77-4444-9DFF-75FC152B1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962" y="2930525"/>
            <a:ext cx="3597158" cy="343600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Bef>
                <a:spcPts val="0"/>
              </a:spcBef>
              <a:spcAft>
                <a:spcPts val="120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Syllabus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indent="-179388" fontAlgn="auto">
              <a:spcBef>
                <a:spcPts val="0"/>
              </a:spcBef>
              <a:spcAft>
                <a:spcPts val="120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Cloud Computing: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LL: Learning Virtualization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4"/>
              </a:rPr>
              <a:t>LL: Amazon AWS Services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indent="-179388" fontAlgn="auto">
              <a:spcBef>
                <a:spcPts val="0"/>
              </a:spcBef>
              <a:spcAft>
                <a:spcPts val="60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The Linux Operating System: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5"/>
              </a:rPr>
              <a:t>Wiki: Linux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hlinkClick r:id="rId6"/>
              </a:rPr>
              <a:t>Quora: Linux vs. Mac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7"/>
              </a:rPr>
              <a:t>OS: Differences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8"/>
              </a:rPr>
              <a:t>STH: Technical Differences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marR="0" lvl="0" indent="-230188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58BEDC9-8EA3-1C4F-8637-6791783A9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429000"/>
            <a:ext cx="4176910" cy="2876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4625" indent="-161925" fontAlgn="auto">
              <a:spcBef>
                <a:spcPts val="0"/>
              </a:spcBef>
              <a:spcAft>
                <a:spcPts val="120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</a:rPr>
              <a:t>Linux Clusters: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9"/>
              </a:rPr>
              <a:t>YT: Basic Clusters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10"/>
              </a:rPr>
              <a:t>YT: Virtualization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YT: Redhat Clusters</a:t>
            </a:r>
            <a:endParaRPr lang="en-US" sz="1800" b="1" dirty="0">
              <a:solidFill>
                <a:schemeClr val="accent2"/>
              </a:solidFill>
            </a:endParaRPr>
          </a:p>
          <a:p>
            <a:pPr marL="174625" indent="-161925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Cloud Computing:</a:t>
            </a:r>
          </a:p>
          <a:p>
            <a:pPr marL="2286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hlinkClick r:id="rId12"/>
              </a:rPr>
              <a:t>YT: Cloud Computing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2286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hlinkClick r:id="rId13"/>
              </a:rPr>
              <a:t>YT: IBM Virtualization</a:t>
            </a:r>
            <a:endParaRPr lang="en-US" sz="1800" b="1" dirty="0">
              <a:solidFill>
                <a:schemeClr val="accent2"/>
              </a:solidFill>
            </a:endParaRPr>
          </a:p>
          <a:p>
            <a:pPr marL="2286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hlinkClick r:id="rId14"/>
              </a:rPr>
              <a:t>YT: The Cloud and Azure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6884</TotalTime>
  <Words>111</Words>
  <Application>Microsoft Macintosh PowerPoint</Application>
  <PresentationFormat>Letter Paper (8.5x11 in)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363</cp:revision>
  <dcterms:created xsi:type="dcterms:W3CDTF">2002-09-12T17:13:32Z</dcterms:created>
  <dcterms:modified xsi:type="dcterms:W3CDTF">2020-08-24T02:23:31Z</dcterms:modified>
</cp:coreProperties>
</file>