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1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1248" y="184"/>
      </p:cViewPr>
      <p:guideLst>
        <p:guide orient="horz" pos="2265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53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81"/>
            <a:ext cx="8229600" cy="37054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47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39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4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0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5476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yourmeme.com/photos/53113-the-last-page-of-the-internet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stackoverflow.com/ques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learning/subscription/paid?categoryId=415&amp;categoryCollection=developer&amp;hero=10&amp;&amp;src=go-pa&amp;veh=sem_src.go-pa_c.ggl-lil-sem-b2c-nb-dr-gbl-ror-lang-en-dev-alpha-desktop-core-python_pkw.advanced%20python_pmt.e_pcrid.262615297323_pdv.c_plc._trg._net.g_learning&amp;trk=sem_src.go-pa_c.ggl-lil-sem-b2c-nb-dr-gbl-ror-lang-en-dev-alpha-desktop-core-python_pkw.advanced%20python_pmt.e_pcrid.262615297323_pdv.c_plc._trg._net.g_learning&amp;mcid=6569978033355177984&amp;cname=ggl-lil-sem-b2c-nb-dr-gbl-ror-lang-en-dev-alpha-desktop-core-python&amp;camid=700579175&amp;asid=34759539497&amp;keyword=advanced%20python&amp;targetid=kwd-10497854635&amp;crname=&amp;crid=262615297323&amp;placement=&amp;dev=c&amp;ends=1&amp;gclid=CjwKCAjw4pT1BRBUEiwAm5QuR8Cxffafao2ZlxzTtWHpKGcb8jyuCE5YgYx794SXYFxK19FmVV7ekhoCLQsQAvD_BwE&amp;gclsrc=aw.d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>
            <a:extLst>
              <a:ext uri="{FF2B5EF4-FFF2-40B4-BE49-F238E27FC236}">
                <a16:creationId xmlns:a16="http://schemas.microsoft.com/office/drawing/2014/main" id="{F2FCA45F-CD1D-E742-9AFC-D22ED72E1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42: Examples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6BB272-D889-BB4C-A38B-608897FD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9" y="1358900"/>
            <a:ext cx="26590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Parsing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Text Processing 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StackOverflow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A6E3772-A475-CA44-B059-268EADE35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1149384"/>
            <a:ext cx="2887661" cy="213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D9D3DAD-E884-EF42-B817-39A010DCB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61" y="2893271"/>
            <a:ext cx="3725594" cy="21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social media pos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793815A9-3520-454D-8C06-DBCBE47BE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36" y="4209109"/>
            <a:ext cx="4045424" cy="21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19</Words>
  <Application>Microsoft Macintosh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isip_default</vt:lpstr>
      <vt:lpstr>1_lecture_title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421</cp:revision>
  <dcterms:created xsi:type="dcterms:W3CDTF">2002-09-12T17:13:32Z</dcterms:created>
  <dcterms:modified xsi:type="dcterms:W3CDTF">2020-04-27T06:37:25Z</dcterms:modified>
</cp:coreProperties>
</file>