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8" r:id="rId1"/>
    <p:sldMasterId id="2147483700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56" y="184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0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0682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9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9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28,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48705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://www.lynda.com/Python-tutorials/Up-Running-Python/122467-2.html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ww2BdhILIio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www.youtube.com/watch?v=OHEQoHq446A" TargetMode="External"/><Relationship Id="rId9" Type="http://schemas.openxmlformats.org/officeDocument/2006/relationships/hyperlink" Target="http://www.greenteapress.com/thinkpython/thinkpyth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9CBF3ADF-1324-FD40-8F22-47D356CD4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Class Declaration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Public/Private/Protected Data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Data Initialization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</a:rPr>
              <a:t>Member Functions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40: </a:t>
            </a:r>
            <a:r>
              <a:rPr lang="en-US" b="1" dirty="0">
                <a:solidFill>
                  <a:schemeClr val="accent1"/>
                </a:solidFill>
              </a:rPr>
              <a:t>Classes and Object-Oriented Design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3">
            <a:hlinkClick r:id="rId2"/>
            <a:extLst>
              <a:ext uri="{FF2B5EF4-FFF2-40B4-BE49-F238E27FC236}">
                <a16:creationId xmlns:a16="http://schemas.microsoft.com/office/drawing/2014/main" id="{DB97016D-1300-6A47-A5F4-05EB4D70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5213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MIT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Python.eu: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2" name="Picture 11">
            <a:hlinkClick r:id="rId9"/>
            <a:extLst>
              <a:ext uri="{FF2B5EF4-FFF2-40B4-BE49-F238E27FC236}">
                <a16:creationId xmlns:a16="http://schemas.microsoft.com/office/drawing/2014/main" id="{495EA980-8B14-1248-BCE6-3248442D7A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13" name="Picture 12" descr="Screen Shot 2014-09-16 at 9.12.12 PM.png">
            <a:hlinkClick r:id="rId11"/>
            <a:extLst>
              <a:ext uri="{FF2B5EF4-FFF2-40B4-BE49-F238E27FC236}">
                <a16:creationId xmlns:a16="http://schemas.microsoft.com/office/drawing/2014/main" id="{B1D94C0E-922E-7243-B9B1-0CBF2A54589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7429</TotalTime>
  <Words>52</Words>
  <Application>Microsoft Macintosh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isip_default</vt:lpstr>
      <vt:lpstr>1_lecture_title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418</cp:revision>
  <dcterms:created xsi:type="dcterms:W3CDTF">2002-09-12T17:13:32Z</dcterms:created>
  <dcterms:modified xsi:type="dcterms:W3CDTF">2020-04-22T07:28:51Z</dcterms:modified>
</cp:coreProperties>
</file>