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5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72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3" Type="http://schemas.openxmlformats.org/officeDocument/2006/relationships/hyperlink" Target="https://www.geeksforgeeks.org/templates-cpp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cplusplus.com/doc/oldtutorial/templat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avatpoint.com/cpp/images/cpp-templates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www.tutorialspoint.com/cplusplus/cpp_inheritance.htm" TargetMode="External"/><Relationship Id="rId10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4" Type="http://schemas.openxmlformats.org/officeDocument/2006/relationships/hyperlink" Target="https://www.geeksforgeeks.org/inheritance-in-c/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32: </a:t>
            </a:r>
            <a:r>
              <a:rPr lang="en-US" b="1" dirty="0">
                <a:solidFill>
                  <a:schemeClr val="accent1"/>
                </a:solidFill>
              </a:rPr>
              <a:t>Templates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47" y="1149327"/>
            <a:ext cx="3893927" cy="43834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Template Functions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Template Classes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Inheritance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Multiple Inheritance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298" y="3792814"/>
            <a:ext cx="3893927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CPP: Templates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Templates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GfG: Inheritance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C++ Inheritance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853" y="1843151"/>
            <a:ext cx="1860867" cy="1087374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420" y="1418963"/>
            <a:ext cx="2322432" cy="1740004"/>
          </a:xfrm>
          <a:prstGeom prst="rect">
            <a:avLst/>
          </a:prstGeom>
        </p:spPr>
      </p:pic>
      <p:pic>
        <p:nvPicPr>
          <p:cNvPr id="4" name="Picture 3">
            <a:hlinkClick r:id="rId10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7228" y="3429000"/>
            <a:ext cx="2828925" cy="2828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7297</TotalTime>
  <Words>37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dcterms:created xsi:type="dcterms:W3CDTF">2002-09-12T17:13:32Z</dcterms:created>
  <dcterms:modified xsi:type="dcterms:W3CDTF">2020-04-03T04:35:11Z</dcterms:modified>
</cp:coreProperties>
</file>