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336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player.com/slide/9479244/29/images/3/A+C+++Class+Declaration+(in+.h).jpg" TargetMode="External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faculty.psau.edu.sa/filedownload/doc-8-pdf-95bf5763251f491480a0c1e5b76a16d8-origin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ers.monash.edu/~jonmc/CSE2305/Topics/04.07.Classes/html/accessibility.gif" TargetMode="External"/><Relationship Id="rId5" Type="http://schemas.openxmlformats.org/officeDocument/2006/relationships/hyperlink" Target="https://www.tutorialspoint.com/cplusplus/cpp_classes_objects.htm" TargetMode="External"/><Relationship Id="rId4" Type="http://schemas.openxmlformats.org/officeDocument/2006/relationships/hyperlink" Target="https://www.geeksforgeeks.org/c-classes-and-objects/" TargetMode="External"/><Relationship Id="rId9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28: </a:t>
            </a:r>
            <a:r>
              <a:rPr lang="en-US" b="1" dirty="0">
                <a:solidFill>
                  <a:schemeClr val="accent1"/>
                </a:solidFill>
              </a:rPr>
              <a:t>C++ Classes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Why C++?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Class Declaration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SL: C++ Primer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GfG: C++ Classes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5"/>
              </a:rPr>
              <a:t>TP: C++ Classes and Objects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508906CE-C411-C740-B047-37E9C5A921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736" y="1149327"/>
            <a:ext cx="2839467" cy="2743862"/>
          </a:xfrm>
          <a:prstGeom prst="rect">
            <a:avLst/>
          </a:prstGeom>
        </p:spPr>
      </p:pic>
      <p:pic>
        <p:nvPicPr>
          <p:cNvPr id="4" name="Picture 3">
            <a:hlinkClick r:id="rId8"/>
            <a:extLst>
              <a:ext uri="{FF2B5EF4-FFF2-40B4-BE49-F238E27FC236}">
                <a16:creationId xmlns:a16="http://schemas.microsoft.com/office/drawing/2014/main" id="{F6057C7C-E89A-0343-B135-B1971439A7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736" y="4175950"/>
            <a:ext cx="2839467" cy="21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7276</TotalTime>
  <Words>35</Words>
  <Application>Microsoft Macintosh PowerPoint</Application>
  <PresentationFormat>Letter Paper (8.5x11 in)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399</cp:revision>
  <dcterms:created xsi:type="dcterms:W3CDTF">2002-09-12T17:13:32Z</dcterms:created>
  <dcterms:modified xsi:type="dcterms:W3CDTF">2020-03-25T11:37:38Z</dcterms:modified>
</cp:coreProperties>
</file>