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311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63" autoAdjust="0"/>
    <p:restoredTop sz="95102" autoAdjust="0"/>
  </p:normalViewPr>
  <p:slideViewPr>
    <p:cSldViewPr snapToGrid="0">
      <p:cViewPr varScale="1">
        <p:scale>
          <a:sx n="117" d="100"/>
          <a:sy n="117" d="100"/>
        </p:scale>
        <p:origin x="2280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3/17/20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3/17/20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03,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Relationship Id="rId7" Type="http://schemas.openxmlformats.org/officeDocument/2006/relationships/hyperlink" Target="https://i.ytimg.com/vi/ynYtgGUNelE/maxresdefault.jpg" TargetMode="External"/><Relationship Id="rId2" Type="http://schemas.openxmlformats.org/officeDocument/2006/relationships/hyperlink" Target="https://www.geeksforgeeks.org/function-pointer-in-c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tiff"/><Relationship Id="rId5" Type="http://schemas.openxmlformats.org/officeDocument/2006/relationships/hyperlink" Target="https://i.ytimg.com/vi/hs92-wjME3I/maxresdefault.jpg" TargetMode="External"/><Relationship Id="rId4" Type="http://schemas.openxmlformats.org/officeDocument/2006/relationships/hyperlink" Target="http://www.crasseux.com/books/ctutorial/Macros.html#Macro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</a:rPr>
              <a:t>Lecture 25: </a:t>
            </a:r>
            <a:r>
              <a:rPr lang="en-US" b="1" dirty="0">
                <a:solidFill>
                  <a:schemeClr val="accent1"/>
                </a:solidFill>
              </a:rPr>
              <a:t>Function Pointers and Macros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149327"/>
            <a:ext cx="4305690" cy="33327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Macros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A Sort Example</a:t>
            </a:r>
            <a:br>
              <a:rPr lang="en-US" sz="1800" b="1" dirty="0">
                <a:solidFill>
                  <a:schemeClr val="tx2"/>
                </a:solidFill>
              </a:rPr>
            </a:br>
            <a:r>
              <a:rPr lang="en-US" sz="1800" b="1" dirty="0">
                <a:solidFill>
                  <a:schemeClr val="tx2"/>
                </a:solidFill>
              </a:rPr>
              <a:t>Function Pointers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Function Calls Revisited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617271"/>
            <a:ext cx="4380641" cy="174000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/>
              </a:rPr>
              <a:t>GoG: Function Pointers</a:t>
            </a:r>
            <a:endParaRPr lang="en-US" sz="1800" b="1" dirty="0">
              <a:solidFill>
                <a:schemeClr val="tx2"/>
              </a:solidFill>
              <a:hlinkClick r:id="rId3" invalidUrl="http://www.lynda.com/C-tutorials/C-Essential-Training/164457-2.html?srchtrk=index:1&#10;linktypeid:2&#10;q:Make+files+Unix&#10;page:1&#10;s:relevance&#10;sa:true&#10;producttypeid:2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4"/>
              </a:rPr>
              <a:t>CX: The GNU C Programming Tutorial</a:t>
            </a:r>
            <a:endParaRPr lang="en-US" sz="1800" b="1" dirty="0">
              <a:solidFill>
                <a:schemeClr val="tx2"/>
              </a:solidFill>
            </a:endParaRPr>
          </a:p>
        </p:txBody>
      </p:sp>
      <p:pic>
        <p:nvPicPr>
          <p:cNvPr id="3" name="Picture 2">
            <a:hlinkClick r:id="rId5"/>
            <a:extLst>
              <a:ext uri="{FF2B5EF4-FFF2-40B4-BE49-F238E27FC236}">
                <a16:creationId xmlns:a16="http://schemas.microsoft.com/office/drawing/2014/main" id="{E37494BF-BBD0-2E4A-AB98-E7007D6AA5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283" y="1617924"/>
            <a:ext cx="3225979" cy="1811076"/>
          </a:xfrm>
          <a:prstGeom prst="rect">
            <a:avLst/>
          </a:prstGeom>
        </p:spPr>
      </p:pic>
      <p:pic>
        <p:nvPicPr>
          <p:cNvPr id="4" name="Picture 3">
            <a:hlinkClick r:id="rId7"/>
            <a:extLst>
              <a:ext uri="{FF2B5EF4-FFF2-40B4-BE49-F238E27FC236}">
                <a16:creationId xmlns:a16="http://schemas.microsoft.com/office/drawing/2014/main" id="{AA4029FB-6207-494C-A518-6FED585831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4283" y="4231709"/>
            <a:ext cx="3357201" cy="141631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7259</TotalTime>
  <Words>32</Words>
  <Application>Microsoft Macintosh PowerPoint</Application>
  <PresentationFormat>Letter Paper (8.5x11 in)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isip_default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394</cp:revision>
  <dcterms:created xsi:type="dcterms:W3CDTF">2002-09-12T17:13:32Z</dcterms:created>
  <dcterms:modified xsi:type="dcterms:W3CDTF">2020-03-18T01:27:33Z</dcterms:modified>
</cp:coreProperties>
</file>