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_standard_library/c_function_fread.htm" TargetMode="External"/><Relationship Id="rId7" Type="http://schemas.openxmlformats.org/officeDocument/2006/relationships/hyperlink" Target="https://image.slidesharecdn.com/cfileio-120312091846-phpapp01/95/c-file-io-7-728.jpg?cb=1331544482" TargetMode="External"/><Relationship Id="rId2" Type="http://schemas.openxmlformats.org/officeDocument/2006/relationships/hyperlink" Target="https://www.codingunit.com/c-tutorial-binary-file-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mage.slidesharecdn.com/unit10-150319182647-conversion-gate01/95/file-handling-in-c-4-638.jpg?cb=1426807738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dirty="0">
                <a:solidFill>
                  <a:schemeClr val="accent1"/>
                </a:solidFill>
              </a:rPr>
              <a:t>18: Binary 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CU: 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fread() Tutorial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7181</TotalTime>
  <Words>42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2020-02-24T03:26:54Z</dcterms:modified>
</cp:coreProperties>
</file>