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fsu.edu/~myers/c++/notes/c_io.html" TargetMode="External"/><Relationship Id="rId7" Type="http://schemas.openxmlformats.org/officeDocument/2006/relationships/hyperlink" Target="http://www.trytoprogram.com/images/c-formatted-input-output-function.jpg" TargetMode="External"/><Relationship Id="rId2" Type="http://schemas.openxmlformats.org/officeDocument/2006/relationships/hyperlink" Target="https://www.c-sharpcorner.com/UploadFile/a5f59f/using-formatted-io-input-output-functions-with-example-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://1.bp.blogspot.com/-t798dhAIaRU/TrGSudAzTjI/AAAAAAAAAHw/RLfO_g-FkTw/s1600/Console+I+O+Functions+in+C+programming+language.bmp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17</a:t>
            </a:r>
            <a:r>
              <a:rPr lang="en-US" b="1" dirty="0">
                <a:solidFill>
                  <a:schemeClr val="accent1"/>
                </a:solidFill>
              </a:rPr>
              <a:t>: Formatted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Modes (Read/Write/Append)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fprintf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sscanf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KRS: 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BM: C I/O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E1D3A056-9728-874F-9D57-AEE7B9D11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38" y="1266278"/>
            <a:ext cx="3296374" cy="2316371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266CBECF-B8B3-C74E-978F-E3BF2085C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8" y="4052251"/>
            <a:ext cx="3296374" cy="1697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45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2020-02-21T03:08:10Z</dcterms:modified>
</cp:coreProperties>
</file>