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AB13EB2-814F-4F42-9FA6-DAC208757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tutorialspoint.com/cprogramming/c_bitwise_operators.htm" TargetMode="External"/><Relationship Id="rId7" Type="http://schemas.openxmlformats.org/officeDocument/2006/relationships/hyperlink" Target="https://i.ytimg.com/vi/BKzB6gdRyIM/maxresdefault.jp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forces.com/blog/entry/18169" TargetMode="External"/><Relationship Id="rId11" Type="http://schemas.openxmlformats.org/officeDocument/2006/relationships/hyperlink" Target="https://www.google.com/url?sa=i&amp;rct=j&amp;q=&amp;esrc=s&amp;source=images&amp;cd=&amp;cad=rja&amp;uact=8&amp;ved=2ahUKEwj0uvL9i8fdAhXPl-AKHR2RA_kQjRx6BAgBEAU&amp;url=https://www.lavandeira.net/2015/09/relearning-msx-27-variables-and-arithmetic-operations-in-msx-c-part-2/&amp;psig=AOvVaw0XXxUF6-bDDPKuJilbMZop&amp;ust=1537447382645681" TargetMode="External"/><Relationship Id="rId5" Type="http://schemas.openxmlformats.org/officeDocument/2006/relationships/hyperlink" Target="https://www.learncpp.com/cpp-tutorial/3-8a-bit-flags-and-bit-masks/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twise_operations_in_C" TargetMode="External"/><Relationship Id="rId9" Type="http://schemas.openxmlformats.org/officeDocument/2006/relationships/hyperlink" Target="https://www.google.com/imgres?imgurl=http://cppbetterexplained.com/wp-content/uploads/2015/09/bitwise-operators.png&amp;imgrefurl=http://cppbetterexplained.com/bitwise-operators-in-c/&amp;docid=mVgp-TErFrCWOM&amp;tbnid=cSNqlI8YaYj8JM:&amp;vet=10ahUKEwiXh5qUjMfdAhWlxVkKHUVuAIcQMwhSKBAwEA..i&amp;w=439&amp;h=300&amp;safe=off&amp;bih=655&amp;biw=1256&amp;q=bitwise%20operators%20in%20c&amp;ved=0ahUKEwiXh5qUjMfdAhWlxVkKHUVuAIcQMwhSKBAwEA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10</a:t>
            </a:r>
            <a:r>
              <a:rPr lang="en-US" b="1" dirty="0">
                <a:solidFill>
                  <a:schemeClr val="accent1"/>
                </a:solidFill>
              </a:rPr>
              <a:t>: Bitwise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GfG: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TP: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LCPP: Bit Flags and Masks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CF: Bit Masking Examples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FD451329-6A0C-5C48-A00B-45B0E18E1E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" y="1167984"/>
            <a:ext cx="2937332" cy="165224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6102349-0650-554C-B6AA-D0C7AA7BCB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953" y="2820233"/>
            <a:ext cx="2781300" cy="1905000"/>
          </a:xfrm>
          <a:prstGeom prst="rect">
            <a:avLst/>
          </a:prstGeom>
        </p:spPr>
      </p:pic>
      <p:pic>
        <p:nvPicPr>
          <p:cNvPr id="7" name="Picture 6">
            <a:hlinkClick r:id="rId11"/>
            <a:extLst>
              <a:ext uri="{FF2B5EF4-FFF2-40B4-BE49-F238E27FC236}">
                <a16:creationId xmlns:a16="http://schemas.microsoft.com/office/drawing/2014/main" id="{A5B453BB-41A1-8C4F-AA29-C5DFC2695B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50" y="4725233"/>
            <a:ext cx="2540000" cy="132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7062</TotalTime>
  <Words>53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389</cp:revision>
  <dcterms:created xsi:type="dcterms:W3CDTF">2002-09-12T17:13:32Z</dcterms:created>
  <dcterms:modified xsi:type="dcterms:W3CDTF">2020-02-05T05:02:22Z</dcterms:modified>
</cp:coreProperties>
</file>