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/operator_precedenc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Order_of_oper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09</a:t>
            </a:r>
            <a:r>
              <a:rPr lang="en-US" b="1" dirty="0">
                <a:solidFill>
                  <a:schemeClr val="accent1"/>
                </a:solidFill>
              </a:rPr>
              <a:t>: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Wiki: 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CPP: 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86" y="1171079"/>
            <a:ext cx="2563939" cy="2181893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45" y="3466432"/>
            <a:ext cx="3059422" cy="28908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7037</TotalTime>
  <Words>36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383</cp:revision>
  <dcterms:created xsi:type="dcterms:W3CDTF">2002-09-12T17:13:32Z</dcterms:created>
  <dcterms:modified xsi:type="dcterms:W3CDTF">2020-02-03T04:46:44Z</dcterms:modified>
</cp:coreProperties>
</file>