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3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tiff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08</a:t>
            </a:r>
            <a:r>
              <a:rPr lang="en-US" b="1" dirty="0">
                <a:solidFill>
                  <a:schemeClr val="accent1"/>
                </a:solidFill>
              </a:rPr>
              <a:t>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</TotalTime>
  <Words>46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2020-01-31T02:52:00Z</dcterms:modified>
</cp:coreProperties>
</file>