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311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94" autoAdjust="0"/>
    <p:restoredTop sz="95102" autoAdjust="0"/>
  </p:normalViewPr>
  <p:slideViewPr>
    <p:cSldViewPr snapToGrid="0">
      <p:cViewPr varScale="1">
        <p:scale>
          <a:sx n="117" d="100"/>
          <a:sy n="117" d="100"/>
        </p:scale>
        <p:origin x="2280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BB2438FD-1714-224E-9A07-A0DDCE41B64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3248" y="186937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06,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inary-coded_decimal" TargetMode="External"/><Relationship Id="rId2" Type="http://schemas.openxmlformats.org/officeDocument/2006/relationships/hyperlink" Target="http://www.lynda.com/C-tutorials/C-Essential-Training/164457-2.html?srchtrk=index:1linktypeid:2q:Make+files+Unixpage:1s:relevancesa:trueproducttypeid: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tiff"/><Relationship Id="rId5" Type="http://schemas.openxmlformats.org/officeDocument/2006/relationships/hyperlink" Target="https://www.ibm.com/support/knowledgecenter/en/ssw_ibm_i_73/rzasd/rpgrnrep.gif" TargetMode="External"/><Relationship Id="rId4" Type="http://schemas.openxmlformats.org/officeDocument/2006/relationships/hyperlink" Target="https://en.wikipedia.org/wiki/IEEE_75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</a:rPr>
              <a:t>Lecture 06</a:t>
            </a:r>
            <a:r>
              <a:rPr lang="en-US" b="1" dirty="0">
                <a:solidFill>
                  <a:schemeClr val="accent1"/>
                </a:solidFill>
              </a:rPr>
              <a:t>: Numeric Representations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149327"/>
            <a:ext cx="3886200" cy="274811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Logical Variables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Unsigned Integers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Signed Integers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Floating-Point Numbers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Exponential Notation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#define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#include &lt;</a:t>
            </a:r>
            <a:r>
              <a:rPr lang="en-US" sz="1800" b="1" dirty="0" err="1">
                <a:solidFill>
                  <a:schemeClr val="tx2"/>
                </a:solidFill>
                <a:latin typeface="+mn-lt"/>
              </a:rPr>
              <a:t>math.h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>&gt;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Linking the math library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4052251"/>
            <a:ext cx="3886200" cy="230502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2"/>
              </a:rPr>
              <a:t>K&amp;R: Chapter 2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3"/>
              </a:rPr>
              <a:t>Wiki: Binary Coded Decimal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4"/>
              </a:rPr>
              <a:t>Wiki: IEEE Floating-Point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2" name="Picture 1">
            <a:hlinkClick r:id="rId5"/>
            <a:extLst>
              <a:ext uri="{FF2B5EF4-FFF2-40B4-BE49-F238E27FC236}">
                <a16:creationId xmlns:a16="http://schemas.microsoft.com/office/drawing/2014/main" id="{23352216-09C2-DE4D-8943-48046940CF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715" y="1149328"/>
            <a:ext cx="3301688" cy="520794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6997</TotalTime>
  <Words>47</Words>
  <Application>Microsoft Macintosh PowerPoint</Application>
  <PresentationFormat>Letter Paper (8.5x11 in)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isip_default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374</cp:revision>
  <dcterms:created xsi:type="dcterms:W3CDTF">2002-09-12T17:13:32Z</dcterms:created>
  <dcterms:modified xsi:type="dcterms:W3CDTF">2020-01-27T13:08:13Z</dcterms:modified>
</cp:coreProperties>
</file>