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034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24DD2C68-E460-934C-A247-ABFAC8F7F22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3" Type="http://schemas.openxmlformats.org/officeDocument/2006/relationships/hyperlink" Target="https://en.wikipedia.org/wiki/ASCII" TargetMode="External"/><Relationship Id="rId7" Type="http://schemas.openxmlformats.org/officeDocument/2006/relationships/hyperlink" Target="https://www.branah.com/ascii-converter" TargetMode="External"/><Relationship Id="rId2" Type="http://schemas.openxmlformats.org/officeDocument/2006/relationships/hyperlink" Target="http://www.lynda.com/C-tutorials/C-Essential-Training/164457-2.html?srchtrk=index:1linktypeid:2q:Make+files+Unixpage:1s:relevancesa:trueproducttypeid: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Binary-coded_decimal" TargetMode="External"/><Relationship Id="rId5" Type="http://schemas.openxmlformats.org/officeDocument/2006/relationships/hyperlink" Target="https://en.wikipedia.org/wiki/IEEE_754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en.wikipedia.org/wiki/Unicode" TargetMode="Externa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05</a:t>
            </a:r>
            <a:r>
              <a:rPr lang="en-US" b="1" dirty="0">
                <a:solidFill>
                  <a:schemeClr val="accent1"/>
                </a:solidFill>
              </a:rPr>
              <a:t>: Atomic Types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319" y="4079594"/>
            <a:ext cx="3886200" cy="22503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Bytes and Chars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Short and Long Integers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Floats and Doubles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Signed and Unsigned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Bits and </a:t>
            </a:r>
            <a:r>
              <a:rPr lang="en-US" sz="1800" b="1">
                <a:solidFill>
                  <a:schemeClr val="tx2"/>
                </a:solidFill>
                <a:latin typeface="+mn-lt"/>
              </a:rPr>
              <a:t>Bytes Revisited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169" y="4052251"/>
            <a:ext cx="3886200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K&amp;R: Chapter 2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Wiki: ASCII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Wiki: Unicode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  <a:t>Wiki: IEEE Floating-Point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6"/>
              </a:rPr>
              <a:t>Wiki: Binary Coded Decimal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7"/>
              </a:rPr>
              <a:t>Branah: ASCII Conversion</a:t>
            </a:r>
            <a:endParaRPr lang="en-US" sz="1800" b="1" dirty="0">
              <a:solidFill>
                <a:schemeClr val="tx2"/>
              </a:solidFill>
              <a:latin typeface="+mn-lt"/>
              <a:hlinkClick r:id="rId8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A56C0B-CAAA-FE4E-B13E-A38BFF150FD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3437" y="1521945"/>
            <a:ext cx="4019669" cy="20224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C01FA8A-9751-5B41-B020-375238E3A7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9" y="1201162"/>
            <a:ext cx="3587499" cy="266404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</TotalTime>
  <Words>51</Words>
  <Application>Microsoft Macintosh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371</cp:revision>
  <dcterms:created xsi:type="dcterms:W3CDTF">2002-09-12T17:13:32Z</dcterms:created>
  <dcterms:modified xsi:type="dcterms:W3CDTF">2020-01-24T04:00:24Z</dcterms:modified>
</cp:coreProperties>
</file>