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9" autoAdjust="0"/>
  </p:normalViewPr>
  <p:slideViewPr>
    <p:cSldViewPr snapToGrid="0">
      <p:cViewPr varScale="1">
        <p:scale>
          <a:sx n="120" d="100"/>
          <a:sy n="120" d="100"/>
        </p:scale>
        <p:origin x="192" y="28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ftwaretestinghelp.com/linux-vs-windows/" TargetMode="External"/><Relationship Id="rId13" Type="http://schemas.openxmlformats.org/officeDocument/2006/relationships/hyperlink" Target="https://www.youtube.com/watch?v=dsvu-H_D9Bo&amp;ab_channel=IBMServices" TargetMode="External"/><Relationship Id="rId3" Type="http://schemas.openxmlformats.org/officeDocument/2006/relationships/hyperlink" Target="https://www.linkedin.com/learning/learning-virtualization/welcome?u=2206009" TargetMode="External"/><Relationship Id="rId7" Type="http://schemas.openxmlformats.org/officeDocument/2006/relationships/hyperlink" Target="https://opensource.com/article/18/5/differences-between-linux-and-unix" TargetMode="External"/><Relationship Id="rId12" Type="http://schemas.openxmlformats.org/officeDocument/2006/relationships/hyperlink" Target="http://www.pcmag.com/article2/0,2817,2372163,00.asp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ora.com/What-is-the-difference-between-Linux-Unix-Mac-and-Windows" TargetMode="External"/><Relationship Id="rId11" Type="http://schemas.openxmlformats.org/officeDocument/2006/relationships/hyperlink" Target="https://www.youtube.com/watch?v=ViGC8KZQm5I&amp;ab_channel=redhatnuts" TargetMode="External"/><Relationship Id="rId5" Type="http://schemas.openxmlformats.org/officeDocument/2006/relationships/hyperlink" Target="https://en.wikipedia.org/wiki/Linux" TargetMode="External"/><Relationship Id="rId10" Type="http://schemas.openxmlformats.org/officeDocument/2006/relationships/hyperlink" Target="https://www.youtube.com/watch?v=yZBYVrWvJSU" TargetMode="External"/><Relationship Id="rId4" Type="http://schemas.openxmlformats.org/officeDocument/2006/relationships/hyperlink" Target="https://www.linkedin.com/learning/search?keywords=introduction%20Amazon%20AWS%20&amp;u=2206009" TargetMode="External"/><Relationship Id="rId9" Type="http://schemas.openxmlformats.org/officeDocument/2006/relationships/hyperlink" Target="https://www.youtube.com/watch?v=8BBDxzJL6fY" TargetMode="External"/><Relationship Id="rId14" Type="http://schemas.openxmlformats.org/officeDocument/2006/relationships/hyperlink" Target="https://www.youtube.com/watch?v=dSN0HeI3Tto&amp;ab_channel=realmsde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17418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Lynda.com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01: </a:t>
            </a:r>
            <a:r>
              <a:rPr lang="en-US" b="1" dirty="0">
                <a:solidFill>
                  <a:schemeClr val="accent1"/>
                </a:solidFill>
              </a:rPr>
              <a:t>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573A-8A77-4444-9DFF-75FC152B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62" y="2930525"/>
            <a:ext cx="3597158" cy="34360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LL: Learning Virtualization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LL: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Amazon AWS Services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6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Linux Operating System: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Wiki: Linux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Quora: Linux vs. Mac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OS: Differences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STH: Technical Differences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8BEDC9-8EA3-1C4F-8637-6791783A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4176910" cy="287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4625" indent="-161925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Linux Clusters: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9"/>
              </a:rPr>
              <a:t>YT: Basic Clusters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YT: Virtualization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Redhat Clusters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174625" indent="-161925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2"/>
              </a:rPr>
              <a:t>YT: Cloud Computing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3"/>
              </a:rPr>
              <a:t>YT: 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4"/>
              </a:rPr>
              <a:t>YT: 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6884</TotalTime>
  <Words>111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362</cp:revision>
  <dcterms:created xsi:type="dcterms:W3CDTF">2002-09-12T17:13:32Z</dcterms:created>
  <dcterms:modified xsi:type="dcterms:W3CDTF">2020-01-14T16:36:50Z</dcterms:modified>
</cp:coreProperties>
</file>