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8" r:id="rId1"/>
    <p:sldMasterId id="2147483700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35" autoAdjust="0"/>
    <p:restoredTop sz="95374" autoAdjust="0"/>
  </p:normalViewPr>
  <p:slideViewPr>
    <p:cSldViewPr snapToGrid="0">
      <p:cViewPr varScale="1">
        <p:scale>
          <a:sx n="117" d="100"/>
          <a:sy n="117" d="100"/>
        </p:scale>
        <p:origin x="2456" y="184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81"/>
            <a:ext cx="8229600" cy="37054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8920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3474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939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41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01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42,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ungpa.github.io/fsharp-cheatsheet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smashingmagazine.com/2014/07/dont-be-scared-of-functional-programming/" TargetMode="External"/><Relationship Id="rId4" Type="http://schemas.openxmlformats.org/officeDocument/2006/relationships/hyperlink" Target="http://www.nyu.edu/classes/jcf/CSCI-GA.2110-001/handouts/IntroductionToLambdaCalculus.pd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42: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4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F# Cheat Sheet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Lambda Calculus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Intro to Functional Programming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7433</TotalTime>
  <Words>2663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isip_default</vt:lpstr>
      <vt:lpstr>1_lecture_title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418</cp:revision>
  <dcterms:created xsi:type="dcterms:W3CDTF">2002-09-12T17:13:32Z</dcterms:created>
  <dcterms:modified xsi:type="dcterms:W3CDTF">2019-12-09T11:47:21Z</dcterms:modified>
</cp:coreProperties>
</file>