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0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9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Member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41: </a:t>
            </a:r>
            <a:r>
              <a:rPr lang="en-US" b="1" dirty="0">
                <a:solidFill>
                  <a:schemeClr val="accent1"/>
                </a:solidFill>
              </a:rPr>
              <a:t>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Python.eu: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495EA980-8B14-1248-BCE6-3248442D7A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13" name="Picture 12" descr="Screen Shot 2014-09-16 at 9.12.12 PM.png">
            <a:hlinkClick r:id="rId11"/>
            <a:extLst>
              <a:ext uri="{FF2B5EF4-FFF2-40B4-BE49-F238E27FC236}">
                <a16:creationId xmlns:a16="http://schemas.microsoft.com/office/drawing/2014/main" id="{B1D94C0E-922E-7243-B9B1-0CBF2A54589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7429</TotalTime>
  <Words>52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417</cp:revision>
  <dcterms:created xsi:type="dcterms:W3CDTF">2002-09-12T17:13:32Z</dcterms:created>
  <dcterms:modified xsi:type="dcterms:W3CDTF">2019-12-09T11:40:06Z</dcterms:modified>
</cp:coreProperties>
</file>