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28,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python.org/" TargetMode="External"/><Relationship Id="rId3" Type="http://schemas.openxmlformats.org/officeDocument/2006/relationships/hyperlink" Target="https://isocpp.org/wiki/faq/exceptions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orialspoint.com/python/python_multithreading.htm" TargetMode="External"/><Relationship Id="rId5" Type="http://schemas.openxmlformats.org/officeDocument/2006/relationships/hyperlink" Target="https://www.geeksforgeeks.org/multithreading-python-set-1/" TargetMode="External"/><Relationship Id="rId4" Type="http://schemas.openxmlformats.org/officeDocument/2006/relationships/hyperlink" Target="https://docs.python.org/2/library/exceptions.html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366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Multithreading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40: Exception Handling and Multithreading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951514"/>
            <a:ext cx="3886200" cy="2234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5"/>
              </a:rPr>
              <a:t>GfG: Multithreading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TP: Multithreading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7427</TotalTime>
  <Words>54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414</cp:revision>
  <dcterms:created xsi:type="dcterms:W3CDTF">2002-09-12T17:13:32Z</dcterms:created>
  <dcterms:modified xsi:type="dcterms:W3CDTF">2019-12-04T01:47:33Z</dcterms:modified>
</cp:coreProperties>
</file>