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00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5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55" autoAdjust="0"/>
    <p:restoredTop sz="95238" autoAdjust="0"/>
  </p:normalViewPr>
  <p:slideViewPr>
    <p:cSldViewPr snapToGrid="0">
      <p:cViewPr varScale="1">
        <p:scale>
          <a:sx n="117" d="100"/>
          <a:sy n="117" d="100"/>
        </p:scale>
        <p:origin x="2440" y="184"/>
      </p:cViewPr>
      <p:guideLst>
        <p:guide orient="horz" pos="2025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3811: Lecture 35,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  <p:extLst>
      <p:ext uri="{BB962C8B-B14F-4D97-AF65-F5344CB8AC3E}">
        <p14:creationId xmlns:p14="http://schemas.microsoft.com/office/powerpoint/2010/main" val="134935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iUtc6tucOc&amp;ab_channel=justprogramming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://www.python-course.eu/course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interactivepython.org/courselib/static/pythonds/Introduction/" TargetMode="External"/><Relationship Id="rId4" Type="http://schemas.openxmlformats.org/officeDocument/2006/relationships/hyperlink" Target="http://interactivepython.org/courselib/static/pythonds/BasicDS/ImplementinganUnorderedListLinkedList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42EC6F0E-31AB-A242-8CDE-15B12FC47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0353" y="1378560"/>
            <a:ext cx="4026757" cy="200846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Opening and Reading Files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Directory Traversal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Loops </a:t>
            </a:r>
            <a:r>
              <a:rPr lang="en-US" sz="1800" b="1">
                <a:solidFill>
                  <a:schemeClr val="tx2"/>
                </a:solidFill>
                <a:latin typeface="+mn-lt"/>
              </a:rPr>
              <a:t>and Strings Revisited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Rectangle 3">
            <a:hlinkClick r:id="rId2"/>
            <a:extLst>
              <a:ext uri="{FF2B5EF4-FFF2-40B4-BE49-F238E27FC236}">
                <a16:creationId xmlns:a16="http://schemas.microsoft.com/office/drawing/2014/main" id="{49E80AB5-0390-314B-AB3B-D5A536EC2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5238" y="3466108"/>
            <a:ext cx="3886200" cy="25213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YouTube: File I/O in Python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Rosetta: Walk A Directory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iPython: Advanced Data Types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1" name="Picture 10">
            <a:hlinkClick r:id="rId5"/>
            <a:extLst>
              <a:ext uri="{FF2B5EF4-FFF2-40B4-BE49-F238E27FC236}">
                <a16:creationId xmlns:a16="http://schemas.microsoft.com/office/drawing/2014/main" id="{6903C865-10F4-0947-87BF-B728AE0A50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362" y="1475765"/>
            <a:ext cx="3013947" cy="1990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D46CB0F3-8828-5446-A4A0-5C3C1BA1DD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234" y="4275155"/>
            <a:ext cx="3044075" cy="1712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Box 29">
            <a:extLst>
              <a:ext uri="{FF2B5EF4-FFF2-40B4-BE49-F238E27FC236}">
                <a16:creationId xmlns:a16="http://schemas.microsoft.com/office/drawing/2014/main" id="{4ECBE110-8A5F-A843-87C6-E8BA2B3C4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37: File I/O and Directory Traversal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7014</TotalTime>
  <Words>42</Words>
  <Application>Microsoft Macintosh PowerPoint</Application>
  <PresentationFormat>Letter Paper (8.5x11 in)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isip_default</vt:lpstr>
      <vt:lpstr>1_lecture_title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391</cp:revision>
  <dcterms:created xsi:type="dcterms:W3CDTF">2002-09-12T17:13:32Z</dcterms:created>
  <dcterms:modified xsi:type="dcterms:W3CDTF">2019-11-20T12:58:23Z</dcterms:modified>
</cp:coreProperties>
</file>